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pptx" ContentType="application/vnd.openxmlformats-officedocument.presentationml.presentation"/>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 id="2147483681" r:id="rId3"/>
    <p:sldMasterId id="2147483693" r:id="rId4"/>
    <p:sldMasterId id="2147483706" r:id="rId5"/>
    <p:sldMasterId id="2147483718" r:id="rId6"/>
    <p:sldMasterId id="2147483730" r:id="rId7"/>
  </p:sldMasterIdLst>
  <p:notesMasterIdLst>
    <p:notesMasterId r:id="rId31"/>
  </p:notesMasterIdLst>
  <p:sldIdLst>
    <p:sldId id="256" r:id="rId8"/>
    <p:sldId id="279" r:id="rId9"/>
    <p:sldId id="257" r:id="rId10"/>
    <p:sldId id="258" r:id="rId11"/>
    <p:sldId id="261" r:id="rId12"/>
    <p:sldId id="260" r:id="rId13"/>
    <p:sldId id="280" r:id="rId14"/>
    <p:sldId id="262" r:id="rId15"/>
    <p:sldId id="266" r:id="rId16"/>
    <p:sldId id="263" r:id="rId17"/>
    <p:sldId id="265" r:id="rId18"/>
    <p:sldId id="281" r:id="rId19"/>
    <p:sldId id="268" r:id="rId20"/>
    <p:sldId id="267" r:id="rId21"/>
    <p:sldId id="283" r:id="rId22"/>
    <p:sldId id="272" r:id="rId23"/>
    <p:sldId id="270" r:id="rId24"/>
    <p:sldId id="282" r:id="rId25"/>
    <p:sldId id="275" r:id="rId26"/>
    <p:sldId id="276" r:id="rId27"/>
    <p:sldId id="285" r:id="rId28"/>
    <p:sldId id="278" r:id="rId29"/>
    <p:sldId id="284"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55" d="100"/>
          <a:sy n="55" d="100"/>
        </p:scale>
        <p:origin x="108"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ableStyles" Target="tableStyles.xml"/><Relationship Id="rId8" Type="http://schemas.openxmlformats.org/officeDocument/2006/relationships/slide" Target="slides/slide1.xml"/></Relationships>
</file>

<file path=ppt/diagrams/_rels/data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png"/><Relationship Id="rId5" Type="http://schemas.openxmlformats.org/officeDocument/2006/relationships/image" Target="../media/image17.png"/><Relationship Id="rId4" Type="http://schemas.openxmlformats.org/officeDocument/2006/relationships/image" Target="../media/image1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image" Target="../media/image14.jpeg"/><Relationship Id="rId5" Type="http://schemas.openxmlformats.org/officeDocument/2006/relationships/image" Target="../media/image15.jpeg"/><Relationship Id="rId4"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ADC085-C988-4F66-8EBC-43C008D0C12B}" type="doc">
      <dgm:prSet loTypeId="urn:microsoft.com/office/officeart/2008/layout/HexagonCluster" loCatId="relationship" qsTypeId="urn:microsoft.com/office/officeart/2005/8/quickstyle/simple1" qsCatId="simple" csTypeId="urn:microsoft.com/office/officeart/2005/8/colors/accent1_2" csCatId="accent1" phldr="1"/>
      <dgm:spPr/>
      <dgm:t>
        <a:bodyPr/>
        <a:lstStyle/>
        <a:p>
          <a:endParaRPr lang="en-US"/>
        </a:p>
      </dgm:t>
    </dgm:pt>
    <dgm:pt modelId="{2AD136D6-1315-4ECE-B901-CDBDF562ACE1}">
      <dgm:prSet phldrT="[Text]"/>
      <dgm:spPr>
        <a:solidFill>
          <a:srgbClr val="0070C0"/>
        </a:solidFill>
      </dgm:spPr>
      <dgm:t>
        <a:bodyPr/>
        <a:lstStyle/>
        <a:p>
          <a:r>
            <a:rPr lang="en-GB" dirty="0"/>
            <a:t>Asset Recovery</a:t>
          </a:r>
          <a:endParaRPr lang="en-US" dirty="0"/>
        </a:p>
      </dgm:t>
    </dgm:pt>
    <dgm:pt modelId="{276BF39C-3862-46B7-AE95-30BEFCE0E63A}" type="parTrans" cxnId="{2F938329-AC93-46CD-8803-D7D6ADC41E5E}">
      <dgm:prSet/>
      <dgm:spPr/>
      <dgm:t>
        <a:bodyPr/>
        <a:lstStyle/>
        <a:p>
          <a:endParaRPr lang="en-US"/>
        </a:p>
      </dgm:t>
    </dgm:pt>
    <dgm:pt modelId="{78953AFB-D76E-4BF6-A736-034D92EE13A6}" type="sibTrans" cxnId="{2F938329-AC93-46CD-8803-D7D6ADC41E5E}">
      <dgm:prSet/>
      <dgm:spPr>
        <a:blipFill rotWithShape="1">
          <a:blip xmlns:r="http://schemas.openxmlformats.org/officeDocument/2006/relationships" r:embed="rId1"/>
          <a:stretch>
            <a:fillRect/>
          </a:stretch>
        </a:blipFill>
      </dgm:spPr>
      <dgm:t>
        <a:bodyPr/>
        <a:lstStyle/>
        <a:p>
          <a:endParaRPr lang="en-US"/>
        </a:p>
      </dgm:t>
    </dgm:pt>
    <dgm:pt modelId="{31A06808-4602-465A-889D-DE6E6F811CE7}">
      <dgm:prSet phldrT="[Text]"/>
      <dgm:spPr>
        <a:solidFill>
          <a:srgbClr val="002060"/>
        </a:solidFill>
      </dgm:spPr>
      <dgm:t>
        <a:bodyPr/>
        <a:lstStyle/>
        <a:p>
          <a:r>
            <a:rPr kumimoji="0" lang="en-US" altLang="ja-JP" dirty="0">
              <a:ea typeface="MS PGothic" pitchFamily="34" charset="-128"/>
            </a:rPr>
            <a:t>Extradition </a:t>
          </a:r>
          <a:endParaRPr lang="en-US" dirty="0"/>
        </a:p>
      </dgm:t>
    </dgm:pt>
    <dgm:pt modelId="{C3D7B178-82AF-46DB-9E97-B32B106C6F2F}" type="parTrans" cxnId="{4599333F-DD69-44A4-AC7F-F6D50B3E923C}">
      <dgm:prSet/>
      <dgm:spPr/>
      <dgm:t>
        <a:bodyPr/>
        <a:lstStyle/>
        <a:p>
          <a:endParaRPr lang="en-US"/>
        </a:p>
      </dgm:t>
    </dgm:pt>
    <dgm:pt modelId="{20536E27-965E-459A-87EB-462738BD3722}" type="sibTrans" cxnId="{4599333F-DD69-44A4-AC7F-F6D50B3E923C}">
      <dgm:prSet/>
      <dgm:spPr/>
      <dgm:t>
        <a:bodyPr/>
        <a:lstStyle/>
        <a:p>
          <a:endParaRPr lang="en-US"/>
        </a:p>
      </dgm:t>
    </dgm:pt>
    <dgm:pt modelId="{BBAD7991-A02E-4610-9989-8B76397A06AB}">
      <dgm:prSet/>
      <dgm:spPr>
        <a:solidFill>
          <a:srgbClr val="00B0F0"/>
        </a:solidFill>
      </dgm:spPr>
      <dgm:t>
        <a:bodyPr/>
        <a:lstStyle/>
        <a:p>
          <a:r>
            <a:rPr kumimoji="0" lang="en-US" altLang="ja-JP" dirty="0">
              <a:ea typeface="MS PGothic" pitchFamily="34" charset="-128"/>
            </a:rPr>
            <a:t>Joint Investigations </a:t>
          </a:r>
        </a:p>
      </dgm:t>
    </dgm:pt>
    <dgm:pt modelId="{B668C277-5EAD-40C2-A7FE-5C9CD93D18C3}" type="parTrans" cxnId="{08AB9788-E00D-462F-B522-7E9473223211}">
      <dgm:prSet/>
      <dgm:spPr/>
      <dgm:t>
        <a:bodyPr/>
        <a:lstStyle/>
        <a:p>
          <a:endParaRPr lang="en-US"/>
        </a:p>
      </dgm:t>
    </dgm:pt>
    <dgm:pt modelId="{379AF779-6F0A-4B6F-AEA4-EEC53208D841}" type="sibTrans" cxnId="{08AB9788-E00D-462F-B522-7E9473223211}">
      <dgm:prSet/>
      <dgm:spPr>
        <a:blipFill rotWithShape="1">
          <a:blip xmlns:r="http://schemas.openxmlformats.org/officeDocument/2006/relationships" r:embed="rId2"/>
          <a:stretch>
            <a:fillRect/>
          </a:stretch>
        </a:blipFill>
      </dgm:spPr>
      <dgm:t>
        <a:bodyPr/>
        <a:lstStyle/>
        <a:p>
          <a:endParaRPr lang="en-US"/>
        </a:p>
      </dgm:t>
    </dgm:pt>
    <dgm:pt modelId="{7F5FE9BE-CA37-4E40-99A5-131A7947FA8B}">
      <dgm:prSet/>
      <dgm:spPr>
        <a:solidFill>
          <a:srgbClr val="0070C0"/>
        </a:solidFill>
      </dgm:spPr>
      <dgm:t>
        <a:bodyPr/>
        <a:lstStyle/>
        <a:p>
          <a:r>
            <a:rPr kumimoji="0" lang="en-US" altLang="ja-JP" dirty="0">
              <a:ea typeface="MS PGothic" pitchFamily="34" charset="-128"/>
            </a:rPr>
            <a:t>Confiscation of proceeds of crime</a:t>
          </a:r>
          <a:endParaRPr kumimoji="0" lang="ja-JP" altLang="en-US" dirty="0">
            <a:ea typeface="MS PGothic" pitchFamily="34" charset="-128"/>
          </a:endParaRPr>
        </a:p>
      </dgm:t>
    </dgm:pt>
    <dgm:pt modelId="{90D1382B-D6F7-48B4-9CF8-3E9F3AD7D08B}" type="parTrans" cxnId="{54942F12-3E4D-4B3D-AF4C-1AFC624AD1ED}">
      <dgm:prSet/>
      <dgm:spPr/>
      <dgm:t>
        <a:bodyPr/>
        <a:lstStyle/>
        <a:p>
          <a:endParaRPr lang="en-US"/>
        </a:p>
      </dgm:t>
    </dgm:pt>
    <dgm:pt modelId="{F0023C49-28D3-4D24-A92C-42C3AA4CC60A}" type="sibTrans" cxnId="{54942F12-3E4D-4B3D-AF4C-1AFC624AD1ED}">
      <dgm:prSet/>
      <dgm:spPr>
        <a:blipFill rotWithShape="1">
          <a:blip xmlns:r="http://schemas.openxmlformats.org/officeDocument/2006/relationships" r:embed="rId3"/>
          <a:stretch>
            <a:fillRect/>
          </a:stretch>
        </a:blipFill>
      </dgm:spPr>
      <dgm:t>
        <a:bodyPr/>
        <a:lstStyle/>
        <a:p>
          <a:endParaRPr lang="en-US"/>
        </a:p>
      </dgm:t>
    </dgm:pt>
    <dgm:pt modelId="{0584FF27-1155-4AAA-B44B-3B46DDA714B6}">
      <dgm:prSet/>
      <dgm:spPr>
        <a:solidFill>
          <a:srgbClr val="002060"/>
        </a:solidFill>
      </dgm:spPr>
      <dgm:t>
        <a:bodyPr/>
        <a:lstStyle/>
        <a:p>
          <a:r>
            <a:rPr kumimoji="0" lang="en-US" altLang="ja-JP" dirty="0">
              <a:ea typeface="MS PGothic" pitchFamily="34" charset="-128"/>
            </a:rPr>
            <a:t>Mutual Legal Assistance </a:t>
          </a:r>
        </a:p>
      </dgm:t>
    </dgm:pt>
    <dgm:pt modelId="{0E89A594-262A-4EDC-B9FA-970350F3042E}" type="parTrans" cxnId="{DA0319FF-978E-4C95-84A3-226A5692B665}">
      <dgm:prSet/>
      <dgm:spPr/>
      <dgm:t>
        <a:bodyPr/>
        <a:lstStyle/>
        <a:p>
          <a:endParaRPr lang="en-US"/>
        </a:p>
      </dgm:t>
    </dgm:pt>
    <dgm:pt modelId="{A80F11FC-4B3C-4365-8642-D3FC56D7B1B3}" type="sibTrans" cxnId="{DA0319FF-978E-4C95-84A3-226A5692B665}">
      <dgm:prSet/>
      <dgm:spPr>
        <a:blipFill rotWithShape="1">
          <a:blip xmlns:r="http://schemas.openxmlformats.org/officeDocument/2006/relationships" r:embed="rId4"/>
          <a:stretch>
            <a:fillRect/>
          </a:stretch>
        </a:blipFill>
      </dgm:spPr>
      <dgm:t>
        <a:bodyPr/>
        <a:lstStyle/>
        <a:p>
          <a:endParaRPr lang="en-US"/>
        </a:p>
      </dgm:t>
    </dgm:pt>
    <dgm:pt modelId="{E6248020-3FBD-4AAA-B9F8-CDA0232F9C35}">
      <dgm:prSet/>
      <dgm:spPr>
        <a:solidFill>
          <a:srgbClr val="002060"/>
        </a:solidFill>
      </dgm:spPr>
      <dgm:t>
        <a:bodyPr/>
        <a:lstStyle/>
        <a:p>
          <a:r>
            <a:rPr kumimoji="0" lang="en-US" altLang="ja-JP" dirty="0">
              <a:ea typeface="MS PGothic" pitchFamily="34" charset="-128"/>
            </a:rPr>
            <a:t>Transfer of Sentenced Persons</a:t>
          </a:r>
          <a:endParaRPr kumimoji="0" lang="ja-JP" altLang="en-US" dirty="0">
            <a:ea typeface="MS PGothic" pitchFamily="34" charset="-128"/>
          </a:endParaRPr>
        </a:p>
      </dgm:t>
    </dgm:pt>
    <dgm:pt modelId="{A813060C-8FEF-4326-90DC-AE8D37201745}" type="parTrans" cxnId="{DA80004F-4CC5-442B-BB24-371F60B13688}">
      <dgm:prSet/>
      <dgm:spPr/>
      <dgm:t>
        <a:bodyPr/>
        <a:lstStyle/>
        <a:p>
          <a:endParaRPr lang="en-US"/>
        </a:p>
      </dgm:t>
    </dgm:pt>
    <dgm:pt modelId="{9DA298A9-C364-4F19-8C93-8941F966BC29}" type="sibTrans" cxnId="{DA80004F-4CC5-442B-BB24-371F60B13688}">
      <dgm:prSet/>
      <dgm:spPr>
        <a:blipFill rotWithShape="1">
          <a:blip xmlns:r="http://schemas.openxmlformats.org/officeDocument/2006/relationships" r:embed="rId5"/>
          <a:stretch>
            <a:fillRect/>
          </a:stretch>
        </a:blipFill>
      </dgm:spPr>
      <dgm:t>
        <a:bodyPr/>
        <a:lstStyle/>
        <a:p>
          <a:endParaRPr lang="en-US"/>
        </a:p>
      </dgm:t>
    </dgm:pt>
    <dgm:pt modelId="{6E006CEE-0FC1-4773-8A9D-072B896E598C}" type="pres">
      <dgm:prSet presAssocID="{96ADC085-C988-4F66-8EBC-43C008D0C12B}" presName="Name0" presStyleCnt="0">
        <dgm:presLayoutVars>
          <dgm:chMax val="21"/>
          <dgm:chPref val="21"/>
        </dgm:presLayoutVars>
      </dgm:prSet>
      <dgm:spPr/>
      <dgm:t>
        <a:bodyPr/>
        <a:lstStyle/>
        <a:p>
          <a:endParaRPr lang="en-US"/>
        </a:p>
      </dgm:t>
    </dgm:pt>
    <dgm:pt modelId="{A7F33904-9341-490D-902E-2B6D89FF8FBA}" type="pres">
      <dgm:prSet presAssocID="{BBAD7991-A02E-4610-9989-8B76397A06AB}" presName="text1" presStyleCnt="0"/>
      <dgm:spPr/>
    </dgm:pt>
    <dgm:pt modelId="{6D088393-CC48-43F7-9DA1-A416DAF84EFA}" type="pres">
      <dgm:prSet presAssocID="{BBAD7991-A02E-4610-9989-8B76397A06AB}" presName="textRepeatNode" presStyleLbl="alignNode1" presStyleIdx="0" presStyleCnt="6">
        <dgm:presLayoutVars>
          <dgm:chMax val="0"/>
          <dgm:chPref val="0"/>
          <dgm:bulletEnabled val="1"/>
        </dgm:presLayoutVars>
      </dgm:prSet>
      <dgm:spPr/>
      <dgm:t>
        <a:bodyPr/>
        <a:lstStyle/>
        <a:p>
          <a:endParaRPr lang="en-US"/>
        </a:p>
      </dgm:t>
    </dgm:pt>
    <dgm:pt modelId="{01AE969A-6366-4731-9BA0-A84FF35C5E1D}" type="pres">
      <dgm:prSet presAssocID="{BBAD7991-A02E-4610-9989-8B76397A06AB}" presName="textaccent1" presStyleCnt="0"/>
      <dgm:spPr/>
    </dgm:pt>
    <dgm:pt modelId="{BFF0536C-2E8C-4BC5-8457-E0A51B0307B6}" type="pres">
      <dgm:prSet presAssocID="{BBAD7991-A02E-4610-9989-8B76397A06AB}" presName="accentRepeatNode" presStyleLbl="solidAlignAcc1" presStyleIdx="0" presStyleCnt="12"/>
      <dgm:spPr/>
    </dgm:pt>
    <dgm:pt modelId="{8381011D-7D03-4FF6-86BA-20AA19875B3C}" type="pres">
      <dgm:prSet presAssocID="{379AF779-6F0A-4B6F-AEA4-EEC53208D841}" presName="image1" presStyleCnt="0"/>
      <dgm:spPr/>
    </dgm:pt>
    <dgm:pt modelId="{F005DA51-4696-4DF2-8F5B-9B3D00D2D8D5}" type="pres">
      <dgm:prSet presAssocID="{379AF779-6F0A-4B6F-AEA4-EEC53208D841}" presName="imageRepeatNode" presStyleLbl="alignAcc1" presStyleIdx="0" presStyleCnt="6"/>
      <dgm:spPr/>
      <dgm:t>
        <a:bodyPr/>
        <a:lstStyle/>
        <a:p>
          <a:endParaRPr lang="en-US"/>
        </a:p>
      </dgm:t>
    </dgm:pt>
    <dgm:pt modelId="{A32A9296-354D-47C0-AFF1-A957FFD20631}" type="pres">
      <dgm:prSet presAssocID="{379AF779-6F0A-4B6F-AEA4-EEC53208D841}" presName="imageaccent1" presStyleCnt="0"/>
      <dgm:spPr/>
    </dgm:pt>
    <dgm:pt modelId="{CA08CDB7-5F98-48D4-90D5-DEE6F6F02F7A}" type="pres">
      <dgm:prSet presAssocID="{379AF779-6F0A-4B6F-AEA4-EEC53208D841}" presName="accentRepeatNode" presStyleLbl="solidAlignAcc1" presStyleIdx="1" presStyleCnt="12"/>
      <dgm:spPr/>
    </dgm:pt>
    <dgm:pt modelId="{97A54EBE-8B51-4248-B7C0-109DF7E72BA4}" type="pres">
      <dgm:prSet presAssocID="{2AD136D6-1315-4ECE-B901-CDBDF562ACE1}" presName="text2" presStyleCnt="0"/>
      <dgm:spPr/>
    </dgm:pt>
    <dgm:pt modelId="{8D5CD794-E133-433A-8F8C-6AF372B759B0}" type="pres">
      <dgm:prSet presAssocID="{2AD136D6-1315-4ECE-B901-CDBDF562ACE1}" presName="textRepeatNode" presStyleLbl="alignNode1" presStyleIdx="1" presStyleCnt="6">
        <dgm:presLayoutVars>
          <dgm:chMax val="0"/>
          <dgm:chPref val="0"/>
          <dgm:bulletEnabled val="1"/>
        </dgm:presLayoutVars>
      </dgm:prSet>
      <dgm:spPr/>
      <dgm:t>
        <a:bodyPr/>
        <a:lstStyle/>
        <a:p>
          <a:endParaRPr lang="en-US"/>
        </a:p>
      </dgm:t>
    </dgm:pt>
    <dgm:pt modelId="{6E9B6B7E-18E0-483B-9591-BD7FB5BD17B0}" type="pres">
      <dgm:prSet presAssocID="{2AD136D6-1315-4ECE-B901-CDBDF562ACE1}" presName="textaccent2" presStyleCnt="0"/>
      <dgm:spPr/>
    </dgm:pt>
    <dgm:pt modelId="{D8975B8E-4D83-4B22-9C95-966A4B58FCB2}" type="pres">
      <dgm:prSet presAssocID="{2AD136D6-1315-4ECE-B901-CDBDF562ACE1}" presName="accentRepeatNode" presStyleLbl="solidAlignAcc1" presStyleIdx="2" presStyleCnt="12"/>
      <dgm:spPr/>
    </dgm:pt>
    <dgm:pt modelId="{E312B7D2-BB45-401F-A1E5-095BE8BD4032}" type="pres">
      <dgm:prSet presAssocID="{78953AFB-D76E-4BF6-A736-034D92EE13A6}" presName="image2" presStyleCnt="0"/>
      <dgm:spPr/>
    </dgm:pt>
    <dgm:pt modelId="{21AC2E7A-3B54-4004-9B39-F5C9F8483554}" type="pres">
      <dgm:prSet presAssocID="{78953AFB-D76E-4BF6-A736-034D92EE13A6}" presName="imageRepeatNode" presStyleLbl="alignAcc1" presStyleIdx="1" presStyleCnt="6"/>
      <dgm:spPr/>
      <dgm:t>
        <a:bodyPr/>
        <a:lstStyle/>
        <a:p>
          <a:endParaRPr lang="en-US"/>
        </a:p>
      </dgm:t>
    </dgm:pt>
    <dgm:pt modelId="{654202BD-E3E8-4173-96F1-7D3C47738091}" type="pres">
      <dgm:prSet presAssocID="{78953AFB-D76E-4BF6-A736-034D92EE13A6}" presName="imageaccent2" presStyleCnt="0"/>
      <dgm:spPr/>
    </dgm:pt>
    <dgm:pt modelId="{FC794FAC-21E7-48B4-B82D-09767160B488}" type="pres">
      <dgm:prSet presAssocID="{78953AFB-D76E-4BF6-A736-034D92EE13A6}" presName="accentRepeatNode" presStyleLbl="solidAlignAcc1" presStyleIdx="3" presStyleCnt="12"/>
      <dgm:spPr/>
    </dgm:pt>
    <dgm:pt modelId="{5931BD9D-25A0-4727-958A-68305ECCC485}" type="pres">
      <dgm:prSet presAssocID="{E6248020-3FBD-4AAA-B9F8-CDA0232F9C35}" presName="text3" presStyleCnt="0"/>
      <dgm:spPr/>
    </dgm:pt>
    <dgm:pt modelId="{37F19719-E763-4756-8B23-2E856D05E454}" type="pres">
      <dgm:prSet presAssocID="{E6248020-3FBD-4AAA-B9F8-CDA0232F9C35}" presName="textRepeatNode" presStyleLbl="alignNode1" presStyleIdx="2" presStyleCnt="6">
        <dgm:presLayoutVars>
          <dgm:chMax val="0"/>
          <dgm:chPref val="0"/>
          <dgm:bulletEnabled val="1"/>
        </dgm:presLayoutVars>
      </dgm:prSet>
      <dgm:spPr/>
      <dgm:t>
        <a:bodyPr/>
        <a:lstStyle/>
        <a:p>
          <a:endParaRPr lang="en-US"/>
        </a:p>
      </dgm:t>
    </dgm:pt>
    <dgm:pt modelId="{64B3C04E-8EA8-4333-998D-E0ED03B718A0}" type="pres">
      <dgm:prSet presAssocID="{E6248020-3FBD-4AAA-B9F8-CDA0232F9C35}" presName="textaccent3" presStyleCnt="0"/>
      <dgm:spPr/>
    </dgm:pt>
    <dgm:pt modelId="{31E5F41E-C478-4703-B4A0-2DCF6E46FC39}" type="pres">
      <dgm:prSet presAssocID="{E6248020-3FBD-4AAA-B9F8-CDA0232F9C35}" presName="accentRepeatNode" presStyleLbl="solidAlignAcc1" presStyleIdx="4" presStyleCnt="12"/>
      <dgm:spPr/>
    </dgm:pt>
    <dgm:pt modelId="{EDC1928E-E1C5-43EF-A5F2-51E5E2732049}" type="pres">
      <dgm:prSet presAssocID="{9DA298A9-C364-4F19-8C93-8941F966BC29}" presName="image3" presStyleCnt="0"/>
      <dgm:spPr/>
    </dgm:pt>
    <dgm:pt modelId="{7DC18F5B-72C2-461A-A204-B808AFF1BFC5}" type="pres">
      <dgm:prSet presAssocID="{9DA298A9-C364-4F19-8C93-8941F966BC29}" presName="imageRepeatNode" presStyleLbl="alignAcc1" presStyleIdx="2" presStyleCnt="6"/>
      <dgm:spPr/>
      <dgm:t>
        <a:bodyPr/>
        <a:lstStyle/>
        <a:p>
          <a:endParaRPr lang="en-US"/>
        </a:p>
      </dgm:t>
    </dgm:pt>
    <dgm:pt modelId="{6ED99AF0-FFE4-4E7C-8CFF-98DDCF900356}" type="pres">
      <dgm:prSet presAssocID="{9DA298A9-C364-4F19-8C93-8941F966BC29}" presName="imageaccent3" presStyleCnt="0"/>
      <dgm:spPr/>
    </dgm:pt>
    <dgm:pt modelId="{517C5D8D-EACD-4E53-9644-CE67F3CA7EDC}" type="pres">
      <dgm:prSet presAssocID="{9DA298A9-C364-4F19-8C93-8941F966BC29}" presName="accentRepeatNode" presStyleLbl="solidAlignAcc1" presStyleIdx="5" presStyleCnt="12"/>
      <dgm:spPr/>
    </dgm:pt>
    <dgm:pt modelId="{6524C059-2D85-46EF-A6A3-F13807E51883}" type="pres">
      <dgm:prSet presAssocID="{0584FF27-1155-4AAA-B44B-3B46DDA714B6}" presName="text4" presStyleCnt="0"/>
      <dgm:spPr/>
    </dgm:pt>
    <dgm:pt modelId="{C9129696-7A25-4796-B60E-B7E75F33B4D2}" type="pres">
      <dgm:prSet presAssocID="{0584FF27-1155-4AAA-B44B-3B46DDA714B6}" presName="textRepeatNode" presStyleLbl="alignNode1" presStyleIdx="3" presStyleCnt="6">
        <dgm:presLayoutVars>
          <dgm:chMax val="0"/>
          <dgm:chPref val="0"/>
          <dgm:bulletEnabled val="1"/>
        </dgm:presLayoutVars>
      </dgm:prSet>
      <dgm:spPr/>
      <dgm:t>
        <a:bodyPr/>
        <a:lstStyle/>
        <a:p>
          <a:endParaRPr lang="en-US"/>
        </a:p>
      </dgm:t>
    </dgm:pt>
    <dgm:pt modelId="{66D35758-D73B-4AB7-8B9E-021C4CFFEC57}" type="pres">
      <dgm:prSet presAssocID="{0584FF27-1155-4AAA-B44B-3B46DDA714B6}" presName="textaccent4" presStyleCnt="0"/>
      <dgm:spPr/>
    </dgm:pt>
    <dgm:pt modelId="{136E12DA-31EB-45A1-A472-91DAE48F4BE0}" type="pres">
      <dgm:prSet presAssocID="{0584FF27-1155-4AAA-B44B-3B46DDA714B6}" presName="accentRepeatNode" presStyleLbl="solidAlignAcc1" presStyleIdx="6" presStyleCnt="12"/>
      <dgm:spPr/>
    </dgm:pt>
    <dgm:pt modelId="{84957A7D-81D4-455E-BA89-5A01082880F7}" type="pres">
      <dgm:prSet presAssocID="{A80F11FC-4B3C-4365-8642-D3FC56D7B1B3}" presName="image4" presStyleCnt="0"/>
      <dgm:spPr/>
    </dgm:pt>
    <dgm:pt modelId="{FF2D7A46-060C-4603-8F62-7209C03DB785}" type="pres">
      <dgm:prSet presAssocID="{A80F11FC-4B3C-4365-8642-D3FC56D7B1B3}" presName="imageRepeatNode" presStyleLbl="alignAcc1" presStyleIdx="3" presStyleCnt="6"/>
      <dgm:spPr/>
      <dgm:t>
        <a:bodyPr/>
        <a:lstStyle/>
        <a:p>
          <a:endParaRPr lang="en-US"/>
        </a:p>
      </dgm:t>
    </dgm:pt>
    <dgm:pt modelId="{8A735185-DCFD-4C6C-BB3D-AEA967FC3776}" type="pres">
      <dgm:prSet presAssocID="{A80F11FC-4B3C-4365-8642-D3FC56D7B1B3}" presName="imageaccent4" presStyleCnt="0"/>
      <dgm:spPr/>
    </dgm:pt>
    <dgm:pt modelId="{93F3C3A7-74C3-47A7-92F6-4ACA5B1C1493}" type="pres">
      <dgm:prSet presAssocID="{A80F11FC-4B3C-4365-8642-D3FC56D7B1B3}" presName="accentRepeatNode" presStyleLbl="solidAlignAcc1" presStyleIdx="7" presStyleCnt="12"/>
      <dgm:spPr/>
    </dgm:pt>
    <dgm:pt modelId="{81615D3B-0251-4D38-B28D-35A1E16C754D}" type="pres">
      <dgm:prSet presAssocID="{7F5FE9BE-CA37-4E40-99A5-131A7947FA8B}" presName="text5" presStyleCnt="0"/>
      <dgm:spPr/>
    </dgm:pt>
    <dgm:pt modelId="{26B2B278-D07D-4F05-B0E4-74C5390EC59A}" type="pres">
      <dgm:prSet presAssocID="{7F5FE9BE-CA37-4E40-99A5-131A7947FA8B}" presName="textRepeatNode" presStyleLbl="alignNode1" presStyleIdx="4" presStyleCnt="6">
        <dgm:presLayoutVars>
          <dgm:chMax val="0"/>
          <dgm:chPref val="0"/>
          <dgm:bulletEnabled val="1"/>
        </dgm:presLayoutVars>
      </dgm:prSet>
      <dgm:spPr/>
      <dgm:t>
        <a:bodyPr/>
        <a:lstStyle/>
        <a:p>
          <a:endParaRPr lang="en-US"/>
        </a:p>
      </dgm:t>
    </dgm:pt>
    <dgm:pt modelId="{3E60983A-A78D-40E0-8A4E-B6FEE3477AED}" type="pres">
      <dgm:prSet presAssocID="{7F5FE9BE-CA37-4E40-99A5-131A7947FA8B}" presName="textaccent5" presStyleCnt="0"/>
      <dgm:spPr/>
    </dgm:pt>
    <dgm:pt modelId="{04C7E1C3-EB72-4690-9167-8CB22A97FF25}" type="pres">
      <dgm:prSet presAssocID="{7F5FE9BE-CA37-4E40-99A5-131A7947FA8B}" presName="accentRepeatNode" presStyleLbl="solidAlignAcc1" presStyleIdx="8" presStyleCnt="12"/>
      <dgm:spPr/>
    </dgm:pt>
    <dgm:pt modelId="{65D87251-C47E-4131-8303-AB613DD085CB}" type="pres">
      <dgm:prSet presAssocID="{F0023C49-28D3-4D24-A92C-42C3AA4CC60A}" presName="image5" presStyleCnt="0"/>
      <dgm:spPr/>
    </dgm:pt>
    <dgm:pt modelId="{435D3F21-D7FD-4C54-BCD4-E9B101569442}" type="pres">
      <dgm:prSet presAssocID="{F0023C49-28D3-4D24-A92C-42C3AA4CC60A}" presName="imageRepeatNode" presStyleLbl="alignAcc1" presStyleIdx="4" presStyleCnt="6"/>
      <dgm:spPr/>
      <dgm:t>
        <a:bodyPr/>
        <a:lstStyle/>
        <a:p>
          <a:endParaRPr lang="en-US"/>
        </a:p>
      </dgm:t>
    </dgm:pt>
    <dgm:pt modelId="{F50388F6-29F1-4437-B35D-CD2108F1ED92}" type="pres">
      <dgm:prSet presAssocID="{F0023C49-28D3-4D24-A92C-42C3AA4CC60A}" presName="imageaccent5" presStyleCnt="0"/>
      <dgm:spPr/>
    </dgm:pt>
    <dgm:pt modelId="{B861D175-D14C-4AFF-B763-CD2549B6EFD0}" type="pres">
      <dgm:prSet presAssocID="{F0023C49-28D3-4D24-A92C-42C3AA4CC60A}" presName="accentRepeatNode" presStyleLbl="solidAlignAcc1" presStyleIdx="9" presStyleCnt="12"/>
      <dgm:spPr/>
    </dgm:pt>
    <dgm:pt modelId="{84DA1D2C-B4E5-44A7-97FE-A03768B37093}" type="pres">
      <dgm:prSet presAssocID="{31A06808-4602-465A-889D-DE6E6F811CE7}" presName="text6" presStyleCnt="0"/>
      <dgm:spPr/>
    </dgm:pt>
    <dgm:pt modelId="{6077B3D2-715C-4118-9402-6DCF01C99BF4}" type="pres">
      <dgm:prSet presAssocID="{31A06808-4602-465A-889D-DE6E6F811CE7}" presName="textRepeatNode" presStyleLbl="alignNode1" presStyleIdx="5" presStyleCnt="6">
        <dgm:presLayoutVars>
          <dgm:chMax val="0"/>
          <dgm:chPref val="0"/>
          <dgm:bulletEnabled val="1"/>
        </dgm:presLayoutVars>
      </dgm:prSet>
      <dgm:spPr/>
      <dgm:t>
        <a:bodyPr/>
        <a:lstStyle/>
        <a:p>
          <a:endParaRPr lang="en-US"/>
        </a:p>
      </dgm:t>
    </dgm:pt>
    <dgm:pt modelId="{D21D1ED0-3D7A-44A7-AAF4-3604C40B60D7}" type="pres">
      <dgm:prSet presAssocID="{31A06808-4602-465A-889D-DE6E6F811CE7}" presName="textaccent6" presStyleCnt="0"/>
      <dgm:spPr/>
    </dgm:pt>
    <dgm:pt modelId="{96585094-5B61-4498-B279-5C910B2F36A4}" type="pres">
      <dgm:prSet presAssocID="{31A06808-4602-465A-889D-DE6E6F811CE7}" presName="accentRepeatNode" presStyleLbl="solidAlignAcc1" presStyleIdx="10" presStyleCnt="12" custLinFactX="-100000" custLinFactY="-200000" custLinFactNeighborX="-185840" custLinFactNeighborY="-204249"/>
      <dgm:spPr/>
    </dgm:pt>
    <dgm:pt modelId="{CC69DA57-091F-4ADD-AA82-324E56F30DDE}" type="pres">
      <dgm:prSet presAssocID="{20536E27-965E-459A-87EB-462738BD3722}" presName="image6" presStyleCnt="0"/>
      <dgm:spPr/>
    </dgm:pt>
    <dgm:pt modelId="{A455165F-BE78-488F-8E71-9FAD3DBB8117}" type="pres">
      <dgm:prSet presAssocID="{20536E27-965E-459A-87EB-462738BD3722}" presName="imageRepeatNode" presStyleLbl="alignAcc1" presStyleIdx="5" presStyleCnt="6"/>
      <dgm:spPr/>
      <dgm:t>
        <a:bodyPr/>
        <a:lstStyle/>
        <a:p>
          <a:endParaRPr lang="en-US"/>
        </a:p>
      </dgm:t>
    </dgm:pt>
    <dgm:pt modelId="{9294F3F1-86D6-41DD-8D27-739E441A6F63}" type="pres">
      <dgm:prSet presAssocID="{20536E27-965E-459A-87EB-462738BD3722}" presName="imageaccent6" presStyleCnt="0"/>
      <dgm:spPr/>
    </dgm:pt>
    <dgm:pt modelId="{40AAC751-19CB-4F62-B6B1-DED845CA1D4F}" type="pres">
      <dgm:prSet presAssocID="{20536E27-965E-459A-87EB-462738BD3722}" presName="accentRepeatNode" presStyleLbl="solidAlignAcc1" presStyleIdx="11" presStyleCnt="12"/>
      <dgm:spPr/>
    </dgm:pt>
  </dgm:ptLst>
  <dgm:cxnLst>
    <dgm:cxn modelId="{08AB9788-E00D-462F-B522-7E9473223211}" srcId="{96ADC085-C988-4F66-8EBC-43C008D0C12B}" destId="{BBAD7991-A02E-4610-9989-8B76397A06AB}" srcOrd="0" destOrd="0" parTransId="{B668C277-5EAD-40C2-A7FE-5C9CD93D18C3}" sibTransId="{379AF779-6F0A-4B6F-AEA4-EEC53208D841}"/>
    <dgm:cxn modelId="{80558F49-9D55-4908-81E3-70BAC68144B7}" type="presOf" srcId="{31A06808-4602-465A-889D-DE6E6F811CE7}" destId="{6077B3D2-715C-4118-9402-6DCF01C99BF4}" srcOrd="0" destOrd="0" presId="urn:microsoft.com/office/officeart/2008/layout/HexagonCluster"/>
    <dgm:cxn modelId="{B0EFF743-4F0D-4A00-B76D-8F5B86C83655}" type="presOf" srcId="{20536E27-965E-459A-87EB-462738BD3722}" destId="{A455165F-BE78-488F-8E71-9FAD3DBB8117}" srcOrd="0" destOrd="0" presId="urn:microsoft.com/office/officeart/2008/layout/HexagonCluster"/>
    <dgm:cxn modelId="{DA80004F-4CC5-442B-BB24-371F60B13688}" srcId="{96ADC085-C988-4F66-8EBC-43C008D0C12B}" destId="{E6248020-3FBD-4AAA-B9F8-CDA0232F9C35}" srcOrd="2" destOrd="0" parTransId="{A813060C-8FEF-4326-90DC-AE8D37201745}" sibTransId="{9DA298A9-C364-4F19-8C93-8941F966BC29}"/>
    <dgm:cxn modelId="{DA0319FF-978E-4C95-84A3-226A5692B665}" srcId="{96ADC085-C988-4F66-8EBC-43C008D0C12B}" destId="{0584FF27-1155-4AAA-B44B-3B46DDA714B6}" srcOrd="3" destOrd="0" parTransId="{0E89A594-262A-4EDC-B9FA-970350F3042E}" sibTransId="{A80F11FC-4B3C-4365-8642-D3FC56D7B1B3}"/>
    <dgm:cxn modelId="{EA967A52-B402-433B-8E44-3F13CEDD10CA}" type="presOf" srcId="{E6248020-3FBD-4AAA-B9F8-CDA0232F9C35}" destId="{37F19719-E763-4756-8B23-2E856D05E454}" srcOrd="0" destOrd="0" presId="urn:microsoft.com/office/officeart/2008/layout/HexagonCluster"/>
    <dgm:cxn modelId="{F737DF5F-2EA8-4261-A3E8-4DE8D45B1B0F}" type="presOf" srcId="{2AD136D6-1315-4ECE-B901-CDBDF562ACE1}" destId="{8D5CD794-E133-433A-8F8C-6AF372B759B0}" srcOrd="0" destOrd="0" presId="urn:microsoft.com/office/officeart/2008/layout/HexagonCluster"/>
    <dgm:cxn modelId="{2F938329-AC93-46CD-8803-D7D6ADC41E5E}" srcId="{96ADC085-C988-4F66-8EBC-43C008D0C12B}" destId="{2AD136D6-1315-4ECE-B901-CDBDF562ACE1}" srcOrd="1" destOrd="0" parTransId="{276BF39C-3862-46B7-AE95-30BEFCE0E63A}" sibTransId="{78953AFB-D76E-4BF6-A736-034D92EE13A6}"/>
    <dgm:cxn modelId="{6F5D6DA3-93F8-443A-9991-3E5D7762AF12}" type="presOf" srcId="{7F5FE9BE-CA37-4E40-99A5-131A7947FA8B}" destId="{26B2B278-D07D-4F05-B0E4-74C5390EC59A}" srcOrd="0" destOrd="0" presId="urn:microsoft.com/office/officeart/2008/layout/HexagonCluster"/>
    <dgm:cxn modelId="{6E604590-A280-44EA-B8FF-5E37307B248E}" type="presOf" srcId="{A80F11FC-4B3C-4365-8642-D3FC56D7B1B3}" destId="{FF2D7A46-060C-4603-8F62-7209C03DB785}" srcOrd="0" destOrd="0" presId="urn:microsoft.com/office/officeart/2008/layout/HexagonCluster"/>
    <dgm:cxn modelId="{F09E0198-368E-4FEF-A026-96CA3F2184A7}" type="presOf" srcId="{BBAD7991-A02E-4610-9989-8B76397A06AB}" destId="{6D088393-CC48-43F7-9DA1-A416DAF84EFA}" srcOrd="0" destOrd="0" presId="urn:microsoft.com/office/officeart/2008/layout/HexagonCluster"/>
    <dgm:cxn modelId="{F9696047-A7F1-4278-83EC-1DE600BCF5AC}" type="presOf" srcId="{78953AFB-D76E-4BF6-A736-034D92EE13A6}" destId="{21AC2E7A-3B54-4004-9B39-F5C9F8483554}" srcOrd="0" destOrd="0" presId="urn:microsoft.com/office/officeart/2008/layout/HexagonCluster"/>
    <dgm:cxn modelId="{75CA54AD-F998-4DB7-8207-E118C3E55887}" type="presOf" srcId="{F0023C49-28D3-4D24-A92C-42C3AA4CC60A}" destId="{435D3F21-D7FD-4C54-BCD4-E9B101569442}" srcOrd="0" destOrd="0" presId="urn:microsoft.com/office/officeart/2008/layout/HexagonCluster"/>
    <dgm:cxn modelId="{946138B1-070A-4D81-8DB5-A3FBF4591F20}" type="presOf" srcId="{96ADC085-C988-4F66-8EBC-43C008D0C12B}" destId="{6E006CEE-0FC1-4773-8A9D-072B896E598C}" srcOrd="0" destOrd="0" presId="urn:microsoft.com/office/officeart/2008/layout/HexagonCluster"/>
    <dgm:cxn modelId="{580C0A08-8792-4503-896F-22A43BD30C59}" type="presOf" srcId="{379AF779-6F0A-4B6F-AEA4-EEC53208D841}" destId="{F005DA51-4696-4DF2-8F5B-9B3D00D2D8D5}" srcOrd="0" destOrd="0" presId="urn:microsoft.com/office/officeart/2008/layout/HexagonCluster"/>
    <dgm:cxn modelId="{14AB9F35-4E43-4E6D-A7F2-D17D55CB5501}" type="presOf" srcId="{9DA298A9-C364-4F19-8C93-8941F966BC29}" destId="{7DC18F5B-72C2-461A-A204-B808AFF1BFC5}" srcOrd="0" destOrd="0" presId="urn:microsoft.com/office/officeart/2008/layout/HexagonCluster"/>
    <dgm:cxn modelId="{54942F12-3E4D-4B3D-AF4C-1AFC624AD1ED}" srcId="{96ADC085-C988-4F66-8EBC-43C008D0C12B}" destId="{7F5FE9BE-CA37-4E40-99A5-131A7947FA8B}" srcOrd="4" destOrd="0" parTransId="{90D1382B-D6F7-48B4-9CF8-3E9F3AD7D08B}" sibTransId="{F0023C49-28D3-4D24-A92C-42C3AA4CC60A}"/>
    <dgm:cxn modelId="{743B3CC5-A0BC-4CD6-BECF-2AB82340607C}" type="presOf" srcId="{0584FF27-1155-4AAA-B44B-3B46DDA714B6}" destId="{C9129696-7A25-4796-B60E-B7E75F33B4D2}" srcOrd="0" destOrd="0" presId="urn:microsoft.com/office/officeart/2008/layout/HexagonCluster"/>
    <dgm:cxn modelId="{4599333F-DD69-44A4-AC7F-F6D50B3E923C}" srcId="{96ADC085-C988-4F66-8EBC-43C008D0C12B}" destId="{31A06808-4602-465A-889D-DE6E6F811CE7}" srcOrd="5" destOrd="0" parTransId="{C3D7B178-82AF-46DB-9E97-B32B106C6F2F}" sibTransId="{20536E27-965E-459A-87EB-462738BD3722}"/>
    <dgm:cxn modelId="{53A45D1A-4D5E-4C1A-996E-6895CF5A728E}" type="presParOf" srcId="{6E006CEE-0FC1-4773-8A9D-072B896E598C}" destId="{A7F33904-9341-490D-902E-2B6D89FF8FBA}" srcOrd="0" destOrd="0" presId="urn:microsoft.com/office/officeart/2008/layout/HexagonCluster"/>
    <dgm:cxn modelId="{29389910-BB68-458F-B2C5-DE47B898DE60}" type="presParOf" srcId="{A7F33904-9341-490D-902E-2B6D89FF8FBA}" destId="{6D088393-CC48-43F7-9DA1-A416DAF84EFA}" srcOrd="0" destOrd="0" presId="urn:microsoft.com/office/officeart/2008/layout/HexagonCluster"/>
    <dgm:cxn modelId="{C0E62B18-C3CA-4E07-B784-AFF6E56720B6}" type="presParOf" srcId="{6E006CEE-0FC1-4773-8A9D-072B896E598C}" destId="{01AE969A-6366-4731-9BA0-A84FF35C5E1D}" srcOrd="1" destOrd="0" presId="urn:microsoft.com/office/officeart/2008/layout/HexagonCluster"/>
    <dgm:cxn modelId="{17144211-3035-4958-9F9C-3987F4467B66}" type="presParOf" srcId="{01AE969A-6366-4731-9BA0-A84FF35C5E1D}" destId="{BFF0536C-2E8C-4BC5-8457-E0A51B0307B6}" srcOrd="0" destOrd="0" presId="urn:microsoft.com/office/officeart/2008/layout/HexagonCluster"/>
    <dgm:cxn modelId="{7D55CC21-848F-48FC-A643-F0E2367E137F}" type="presParOf" srcId="{6E006CEE-0FC1-4773-8A9D-072B896E598C}" destId="{8381011D-7D03-4FF6-86BA-20AA19875B3C}" srcOrd="2" destOrd="0" presId="urn:microsoft.com/office/officeart/2008/layout/HexagonCluster"/>
    <dgm:cxn modelId="{005DA5AE-2241-4706-8C9E-EF53042A4BEA}" type="presParOf" srcId="{8381011D-7D03-4FF6-86BA-20AA19875B3C}" destId="{F005DA51-4696-4DF2-8F5B-9B3D00D2D8D5}" srcOrd="0" destOrd="0" presId="urn:microsoft.com/office/officeart/2008/layout/HexagonCluster"/>
    <dgm:cxn modelId="{30657639-557B-4F8E-96CC-4FC1CF166E02}" type="presParOf" srcId="{6E006CEE-0FC1-4773-8A9D-072B896E598C}" destId="{A32A9296-354D-47C0-AFF1-A957FFD20631}" srcOrd="3" destOrd="0" presId="urn:microsoft.com/office/officeart/2008/layout/HexagonCluster"/>
    <dgm:cxn modelId="{E23D8C2A-FE03-4C3E-958F-7D973F3FFA9B}" type="presParOf" srcId="{A32A9296-354D-47C0-AFF1-A957FFD20631}" destId="{CA08CDB7-5F98-48D4-90D5-DEE6F6F02F7A}" srcOrd="0" destOrd="0" presId="urn:microsoft.com/office/officeart/2008/layout/HexagonCluster"/>
    <dgm:cxn modelId="{ABE028B0-5AC3-4204-B5D8-16F71061D8D1}" type="presParOf" srcId="{6E006CEE-0FC1-4773-8A9D-072B896E598C}" destId="{97A54EBE-8B51-4248-B7C0-109DF7E72BA4}" srcOrd="4" destOrd="0" presId="urn:microsoft.com/office/officeart/2008/layout/HexagonCluster"/>
    <dgm:cxn modelId="{100C6B4C-4DF7-4869-91AC-6D459AEB8CC6}" type="presParOf" srcId="{97A54EBE-8B51-4248-B7C0-109DF7E72BA4}" destId="{8D5CD794-E133-433A-8F8C-6AF372B759B0}" srcOrd="0" destOrd="0" presId="urn:microsoft.com/office/officeart/2008/layout/HexagonCluster"/>
    <dgm:cxn modelId="{18A563FE-F909-4EC7-9EE7-9E091CB72618}" type="presParOf" srcId="{6E006CEE-0FC1-4773-8A9D-072B896E598C}" destId="{6E9B6B7E-18E0-483B-9591-BD7FB5BD17B0}" srcOrd="5" destOrd="0" presId="urn:microsoft.com/office/officeart/2008/layout/HexagonCluster"/>
    <dgm:cxn modelId="{658AE765-1E66-49FC-8005-4981D3AE45EE}" type="presParOf" srcId="{6E9B6B7E-18E0-483B-9591-BD7FB5BD17B0}" destId="{D8975B8E-4D83-4B22-9C95-966A4B58FCB2}" srcOrd="0" destOrd="0" presId="urn:microsoft.com/office/officeart/2008/layout/HexagonCluster"/>
    <dgm:cxn modelId="{972AC40F-D866-4735-B75D-2F9F8CA535DA}" type="presParOf" srcId="{6E006CEE-0FC1-4773-8A9D-072B896E598C}" destId="{E312B7D2-BB45-401F-A1E5-095BE8BD4032}" srcOrd="6" destOrd="0" presId="urn:microsoft.com/office/officeart/2008/layout/HexagonCluster"/>
    <dgm:cxn modelId="{C5844211-1149-44F9-B727-9AAF27A310A7}" type="presParOf" srcId="{E312B7D2-BB45-401F-A1E5-095BE8BD4032}" destId="{21AC2E7A-3B54-4004-9B39-F5C9F8483554}" srcOrd="0" destOrd="0" presId="urn:microsoft.com/office/officeart/2008/layout/HexagonCluster"/>
    <dgm:cxn modelId="{A90C81A1-A926-483B-841E-640768815809}" type="presParOf" srcId="{6E006CEE-0FC1-4773-8A9D-072B896E598C}" destId="{654202BD-E3E8-4173-96F1-7D3C47738091}" srcOrd="7" destOrd="0" presId="urn:microsoft.com/office/officeart/2008/layout/HexagonCluster"/>
    <dgm:cxn modelId="{365ECC50-60B5-45BF-AA74-922532A3EA1B}" type="presParOf" srcId="{654202BD-E3E8-4173-96F1-7D3C47738091}" destId="{FC794FAC-21E7-48B4-B82D-09767160B488}" srcOrd="0" destOrd="0" presId="urn:microsoft.com/office/officeart/2008/layout/HexagonCluster"/>
    <dgm:cxn modelId="{695F6E43-40B7-4D4E-A47F-AED30E85FFC3}" type="presParOf" srcId="{6E006CEE-0FC1-4773-8A9D-072B896E598C}" destId="{5931BD9D-25A0-4727-958A-68305ECCC485}" srcOrd="8" destOrd="0" presId="urn:microsoft.com/office/officeart/2008/layout/HexagonCluster"/>
    <dgm:cxn modelId="{123D48E6-9232-4924-9547-A75B1E5D1E97}" type="presParOf" srcId="{5931BD9D-25A0-4727-958A-68305ECCC485}" destId="{37F19719-E763-4756-8B23-2E856D05E454}" srcOrd="0" destOrd="0" presId="urn:microsoft.com/office/officeart/2008/layout/HexagonCluster"/>
    <dgm:cxn modelId="{BB2AE14B-99CE-4161-AABB-449B68A7F514}" type="presParOf" srcId="{6E006CEE-0FC1-4773-8A9D-072B896E598C}" destId="{64B3C04E-8EA8-4333-998D-E0ED03B718A0}" srcOrd="9" destOrd="0" presId="urn:microsoft.com/office/officeart/2008/layout/HexagonCluster"/>
    <dgm:cxn modelId="{F81E1FAB-1DE7-4A33-8930-72D5000FB735}" type="presParOf" srcId="{64B3C04E-8EA8-4333-998D-E0ED03B718A0}" destId="{31E5F41E-C478-4703-B4A0-2DCF6E46FC39}" srcOrd="0" destOrd="0" presId="urn:microsoft.com/office/officeart/2008/layout/HexagonCluster"/>
    <dgm:cxn modelId="{948881C9-6F79-4A51-8268-4D0CCA5B15CB}" type="presParOf" srcId="{6E006CEE-0FC1-4773-8A9D-072B896E598C}" destId="{EDC1928E-E1C5-43EF-A5F2-51E5E2732049}" srcOrd="10" destOrd="0" presId="urn:microsoft.com/office/officeart/2008/layout/HexagonCluster"/>
    <dgm:cxn modelId="{074015A0-054A-4BA3-AEDA-B2D54EC1A736}" type="presParOf" srcId="{EDC1928E-E1C5-43EF-A5F2-51E5E2732049}" destId="{7DC18F5B-72C2-461A-A204-B808AFF1BFC5}" srcOrd="0" destOrd="0" presId="urn:microsoft.com/office/officeart/2008/layout/HexagonCluster"/>
    <dgm:cxn modelId="{0E752EBE-1679-4BA4-B3D9-119894DC681E}" type="presParOf" srcId="{6E006CEE-0FC1-4773-8A9D-072B896E598C}" destId="{6ED99AF0-FFE4-4E7C-8CFF-98DDCF900356}" srcOrd="11" destOrd="0" presId="urn:microsoft.com/office/officeart/2008/layout/HexagonCluster"/>
    <dgm:cxn modelId="{5C4DE51E-A635-4280-98B7-BA9FB996206A}" type="presParOf" srcId="{6ED99AF0-FFE4-4E7C-8CFF-98DDCF900356}" destId="{517C5D8D-EACD-4E53-9644-CE67F3CA7EDC}" srcOrd="0" destOrd="0" presId="urn:microsoft.com/office/officeart/2008/layout/HexagonCluster"/>
    <dgm:cxn modelId="{21978C3C-7DEB-46ED-9EB7-023F56DD6A8B}" type="presParOf" srcId="{6E006CEE-0FC1-4773-8A9D-072B896E598C}" destId="{6524C059-2D85-46EF-A6A3-F13807E51883}" srcOrd="12" destOrd="0" presId="urn:microsoft.com/office/officeart/2008/layout/HexagonCluster"/>
    <dgm:cxn modelId="{91035D04-DC74-4D1E-ABFF-501938796C88}" type="presParOf" srcId="{6524C059-2D85-46EF-A6A3-F13807E51883}" destId="{C9129696-7A25-4796-B60E-B7E75F33B4D2}" srcOrd="0" destOrd="0" presId="urn:microsoft.com/office/officeart/2008/layout/HexagonCluster"/>
    <dgm:cxn modelId="{73435292-4776-42D9-867F-93ACD6C454E4}" type="presParOf" srcId="{6E006CEE-0FC1-4773-8A9D-072B896E598C}" destId="{66D35758-D73B-4AB7-8B9E-021C4CFFEC57}" srcOrd="13" destOrd="0" presId="urn:microsoft.com/office/officeart/2008/layout/HexagonCluster"/>
    <dgm:cxn modelId="{784D885A-C84A-4ADD-A4E6-1C3F66009E03}" type="presParOf" srcId="{66D35758-D73B-4AB7-8B9E-021C4CFFEC57}" destId="{136E12DA-31EB-45A1-A472-91DAE48F4BE0}" srcOrd="0" destOrd="0" presId="urn:microsoft.com/office/officeart/2008/layout/HexagonCluster"/>
    <dgm:cxn modelId="{C270390A-1A17-4C2C-88BA-77A2735FB491}" type="presParOf" srcId="{6E006CEE-0FC1-4773-8A9D-072B896E598C}" destId="{84957A7D-81D4-455E-BA89-5A01082880F7}" srcOrd="14" destOrd="0" presId="urn:microsoft.com/office/officeart/2008/layout/HexagonCluster"/>
    <dgm:cxn modelId="{64B5BE59-45D3-469D-AB9D-B5E732216CE0}" type="presParOf" srcId="{84957A7D-81D4-455E-BA89-5A01082880F7}" destId="{FF2D7A46-060C-4603-8F62-7209C03DB785}" srcOrd="0" destOrd="0" presId="urn:microsoft.com/office/officeart/2008/layout/HexagonCluster"/>
    <dgm:cxn modelId="{1AA05046-0E74-489D-A397-4845B3B1ADF8}" type="presParOf" srcId="{6E006CEE-0FC1-4773-8A9D-072B896E598C}" destId="{8A735185-DCFD-4C6C-BB3D-AEA967FC3776}" srcOrd="15" destOrd="0" presId="urn:microsoft.com/office/officeart/2008/layout/HexagonCluster"/>
    <dgm:cxn modelId="{337B5AFC-A211-43B5-8E28-2960FFADC572}" type="presParOf" srcId="{8A735185-DCFD-4C6C-BB3D-AEA967FC3776}" destId="{93F3C3A7-74C3-47A7-92F6-4ACA5B1C1493}" srcOrd="0" destOrd="0" presId="urn:microsoft.com/office/officeart/2008/layout/HexagonCluster"/>
    <dgm:cxn modelId="{1BA9E2C4-DB74-4BB9-AE9C-76497D4ACA32}" type="presParOf" srcId="{6E006CEE-0FC1-4773-8A9D-072B896E598C}" destId="{81615D3B-0251-4D38-B28D-35A1E16C754D}" srcOrd="16" destOrd="0" presId="urn:microsoft.com/office/officeart/2008/layout/HexagonCluster"/>
    <dgm:cxn modelId="{D4D46357-C700-434E-925E-AFCC6B78B7C2}" type="presParOf" srcId="{81615D3B-0251-4D38-B28D-35A1E16C754D}" destId="{26B2B278-D07D-4F05-B0E4-74C5390EC59A}" srcOrd="0" destOrd="0" presId="urn:microsoft.com/office/officeart/2008/layout/HexagonCluster"/>
    <dgm:cxn modelId="{A1C8D913-800A-44CB-B15F-8E54931DDEA2}" type="presParOf" srcId="{6E006CEE-0FC1-4773-8A9D-072B896E598C}" destId="{3E60983A-A78D-40E0-8A4E-B6FEE3477AED}" srcOrd="17" destOrd="0" presId="urn:microsoft.com/office/officeart/2008/layout/HexagonCluster"/>
    <dgm:cxn modelId="{E05F0500-97E7-495E-BCB2-A67B77B94B52}" type="presParOf" srcId="{3E60983A-A78D-40E0-8A4E-B6FEE3477AED}" destId="{04C7E1C3-EB72-4690-9167-8CB22A97FF25}" srcOrd="0" destOrd="0" presId="urn:microsoft.com/office/officeart/2008/layout/HexagonCluster"/>
    <dgm:cxn modelId="{81683F88-7C35-4CCA-91FC-16BC459DC1D2}" type="presParOf" srcId="{6E006CEE-0FC1-4773-8A9D-072B896E598C}" destId="{65D87251-C47E-4131-8303-AB613DD085CB}" srcOrd="18" destOrd="0" presId="urn:microsoft.com/office/officeart/2008/layout/HexagonCluster"/>
    <dgm:cxn modelId="{F9602BA3-6C09-4584-84F5-8AA25F6A9F55}" type="presParOf" srcId="{65D87251-C47E-4131-8303-AB613DD085CB}" destId="{435D3F21-D7FD-4C54-BCD4-E9B101569442}" srcOrd="0" destOrd="0" presId="urn:microsoft.com/office/officeart/2008/layout/HexagonCluster"/>
    <dgm:cxn modelId="{AD46954F-C936-497C-B043-F223669BEE39}" type="presParOf" srcId="{6E006CEE-0FC1-4773-8A9D-072B896E598C}" destId="{F50388F6-29F1-4437-B35D-CD2108F1ED92}" srcOrd="19" destOrd="0" presId="urn:microsoft.com/office/officeart/2008/layout/HexagonCluster"/>
    <dgm:cxn modelId="{767D2684-27D7-4517-A4D0-781C1B0FB1A4}" type="presParOf" srcId="{F50388F6-29F1-4437-B35D-CD2108F1ED92}" destId="{B861D175-D14C-4AFF-B763-CD2549B6EFD0}" srcOrd="0" destOrd="0" presId="urn:microsoft.com/office/officeart/2008/layout/HexagonCluster"/>
    <dgm:cxn modelId="{9BA503E3-D469-4E18-B34C-4119C97E715A}" type="presParOf" srcId="{6E006CEE-0FC1-4773-8A9D-072B896E598C}" destId="{84DA1D2C-B4E5-44A7-97FE-A03768B37093}" srcOrd="20" destOrd="0" presId="urn:microsoft.com/office/officeart/2008/layout/HexagonCluster"/>
    <dgm:cxn modelId="{C16161AC-48D5-4395-93F6-2F8315098852}" type="presParOf" srcId="{84DA1D2C-B4E5-44A7-97FE-A03768B37093}" destId="{6077B3D2-715C-4118-9402-6DCF01C99BF4}" srcOrd="0" destOrd="0" presId="urn:microsoft.com/office/officeart/2008/layout/HexagonCluster"/>
    <dgm:cxn modelId="{3AFCFF2F-0C97-4E08-8BDC-8F7F3DC72CBA}" type="presParOf" srcId="{6E006CEE-0FC1-4773-8A9D-072B896E598C}" destId="{D21D1ED0-3D7A-44A7-AAF4-3604C40B60D7}" srcOrd="21" destOrd="0" presId="urn:microsoft.com/office/officeart/2008/layout/HexagonCluster"/>
    <dgm:cxn modelId="{CD7FC2D2-3952-4746-BEA1-7C7CD18AB72A}" type="presParOf" srcId="{D21D1ED0-3D7A-44A7-AAF4-3604C40B60D7}" destId="{96585094-5B61-4498-B279-5C910B2F36A4}" srcOrd="0" destOrd="0" presId="urn:microsoft.com/office/officeart/2008/layout/HexagonCluster"/>
    <dgm:cxn modelId="{12395D54-3A75-4BBF-8F83-381AB5A5DE72}" type="presParOf" srcId="{6E006CEE-0FC1-4773-8A9D-072B896E598C}" destId="{CC69DA57-091F-4ADD-AA82-324E56F30DDE}" srcOrd="22" destOrd="0" presId="urn:microsoft.com/office/officeart/2008/layout/HexagonCluster"/>
    <dgm:cxn modelId="{0AD17670-4EF7-4B3C-9F96-A712DF0F705A}" type="presParOf" srcId="{CC69DA57-091F-4ADD-AA82-324E56F30DDE}" destId="{A455165F-BE78-488F-8E71-9FAD3DBB8117}" srcOrd="0" destOrd="0" presId="urn:microsoft.com/office/officeart/2008/layout/HexagonCluster"/>
    <dgm:cxn modelId="{1353ECA9-7E98-44BF-B677-7C34AEC34425}" type="presParOf" srcId="{6E006CEE-0FC1-4773-8A9D-072B896E598C}" destId="{9294F3F1-86D6-41DD-8D27-739E441A6F63}" srcOrd="23" destOrd="0" presId="urn:microsoft.com/office/officeart/2008/layout/HexagonCluster"/>
    <dgm:cxn modelId="{68BB8539-56B4-47F5-9229-A65ACDA82BD2}" type="presParOf" srcId="{9294F3F1-86D6-41DD-8D27-739E441A6F63}" destId="{40AAC751-19CB-4F62-B6B1-DED845CA1D4F}"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088393-CC48-43F7-9DA1-A416DAF84EFA}">
      <dsp:nvSpPr>
        <dsp:cNvPr id="0" name=""/>
        <dsp:cNvSpPr/>
      </dsp:nvSpPr>
      <dsp:spPr>
        <a:xfrm>
          <a:off x="1069351" y="2849586"/>
          <a:ext cx="1242634" cy="1067031"/>
        </a:xfrm>
        <a:prstGeom prst="hexagon">
          <a:avLst>
            <a:gd name="adj" fmla="val 25000"/>
            <a:gd name="vf" fmla="val 115470"/>
          </a:avLst>
        </a:prstGeom>
        <a:solidFill>
          <a:srgbClr val="00B0F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6510" rIns="0" bIns="16510" numCol="1" spcCol="1270" anchor="ctr" anchorCtr="0">
          <a:noAutofit/>
        </a:bodyPr>
        <a:lstStyle/>
        <a:p>
          <a:pPr lvl="0" algn="ctr" defTabSz="577850">
            <a:lnSpc>
              <a:spcPct val="90000"/>
            </a:lnSpc>
            <a:spcBef>
              <a:spcPct val="0"/>
            </a:spcBef>
            <a:spcAft>
              <a:spcPct val="35000"/>
            </a:spcAft>
          </a:pPr>
          <a:r>
            <a:rPr kumimoji="0" lang="en-US" altLang="ja-JP" sz="1300" kern="1200" dirty="0">
              <a:ea typeface="MS PGothic" pitchFamily="34" charset="-128"/>
            </a:rPr>
            <a:t>Joint Investigations </a:t>
          </a:r>
        </a:p>
      </dsp:txBody>
      <dsp:txXfrm>
        <a:off x="1261823" y="3014859"/>
        <a:ext cx="857690" cy="736485"/>
      </dsp:txXfrm>
    </dsp:sp>
    <dsp:sp modelId="{BFF0536C-2E8C-4BC5-8457-E0A51B0307B6}">
      <dsp:nvSpPr>
        <dsp:cNvPr id="0" name=""/>
        <dsp:cNvSpPr/>
      </dsp:nvSpPr>
      <dsp:spPr>
        <a:xfrm>
          <a:off x="1099000" y="3326761"/>
          <a:ext cx="144952" cy="12504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05DA51-4696-4DF2-8F5B-9B3D00D2D8D5}">
      <dsp:nvSpPr>
        <dsp:cNvPr id="0" name=""/>
        <dsp:cNvSpPr/>
      </dsp:nvSpPr>
      <dsp:spPr>
        <a:xfrm>
          <a:off x="0" y="2259729"/>
          <a:ext cx="1242634" cy="1067031"/>
        </a:xfrm>
        <a:prstGeom prst="hexagon">
          <a:avLst>
            <a:gd name="adj" fmla="val 25000"/>
            <a:gd name="vf" fmla="val 115470"/>
          </a:avLst>
        </a:prstGeom>
        <a:blipFill rotWithShape="1">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08CDB7-5F98-48D4-90D5-DEE6F6F02F7A}">
      <dsp:nvSpPr>
        <dsp:cNvPr id="0" name=""/>
        <dsp:cNvSpPr/>
      </dsp:nvSpPr>
      <dsp:spPr>
        <a:xfrm>
          <a:off x="851264" y="3185223"/>
          <a:ext cx="144952" cy="12504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5CD794-E133-433A-8F8C-6AF372B759B0}">
      <dsp:nvSpPr>
        <dsp:cNvPr id="0" name=""/>
        <dsp:cNvSpPr/>
      </dsp:nvSpPr>
      <dsp:spPr>
        <a:xfrm>
          <a:off x="2138702" y="2256638"/>
          <a:ext cx="1242634" cy="1067031"/>
        </a:xfrm>
        <a:prstGeom prst="hexagon">
          <a:avLst>
            <a:gd name="adj" fmla="val 25000"/>
            <a:gd name="vf" fmla="val 115470"/>
          </a:avLst>
        </a:prstGeom>
        <a:solidFill>
          <a:srgbClr val="0070C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6510" rIns="0" bIns="16510" numCol="1" spcCol="1270" anchor="ctr" anchorCtr="0">
          <a:noAutofit/>
        </a:bodyPr>
        <a:lstStyle/>
        <a:p>
          <a:pPr lvl="0" algn="ctr" defTabSz="577850">
            <a:lnSpc>
              <a:spcPct val="90000"/>
            </a:lnSpc>
            <a:spcBef>
              <a:spcPct val="0"/>
            </a:spcBef>
            <a:spcAft>
              <a:spcPct val="35000"/>
            </a:spcAft>
          </a:pPr>
          <a:r>
            <a:rPr lang="en-GB" sz="1300" kern="1200" dirty="0"/>
            <a:t>Asset Recovery</a:t>
          </a:r>
          <a:endParaRPr lang="en-US" sz="1300" kern="1200" dirty="0"/>
        </a:p>
      </dsp:txBody>
      <dsp:txXfrm>
        <a:off x="2331174" y="2421911"/>
        <a:ext cx="857690" cy="736485"/>
      </dsp:txXfrm>
    </dsp:sp>
    <dsp:sp modelId="{D8975B8E-4D83-4B22-9C95-966A4B58FCB2}">
      <dsp:nvSpPr>
        <dsp:cNvPr id="0" name=""/>
        <dsp:cNvSpPr/>
      </dsp:nvSpPr>
      <dsp:spPr>
        <a:xfrm>
          <a:off x="2993919" y="3179383"/>
          <a:ext cx="144952" cy="12504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1AC2E7A-3B54-4004-9B39-F5C9F8483554}">
      <dsp:nvSpPr>
        <dsp:cNvPr id="0" name=""/>
        <dsp:cNvSpPr/>
      </dsp:nvSpPr>
      <dsp:spPr>
        <a:xfrm>
          <a:off x="3207394" y="2847524"/>
          <a:ext cx="1242634" cy="1067031"/>
        </a:xfrm>
        <a:prstGeom prst="hexagon">
          <a:avLst>
            <a:gd name="adj" fmla="val 25000"/>
            <a:gd name="vf" fmla="val 115470"/>
          </a:avLst>
        </a:prstGeom>
        <a:blipFill rotWithShape="1">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794FAC-21E7-48B4-B82D-09767160B488}">
      <dsp:nvSpPr>
        <dsp:cNvPr id="0" name=""/>
        <dsp:cNvSpPr/>
      </dsp:nvSpPr>
      <dsp:spPr>
        <a:xfrm>
          <a:off x="3237702" y="3322295"/>
          <a:ext cx="144952" cy="12504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F19719-E763-4756-8B23-2E856D05E454}">
      <dsp:nvSpPr>
        <dsp:cNvPr id="0" name=""/>
        <dsp:cNvSpPr/>
      </dsp:nvSpPr>
      <dsp:spPr>
        <a:xfrm>
          <a:off x="1069351" y="1670217"/>
          <a:ext cx="1242634" cy="1067031"/>
        </a:xfrm>
        <a:prstGeom prst="hexagon">
          <a:avLst>
            <a:gd name="adj" fmla="val 25000"/>
            <a:gd name="vf" fmla="val 115470"/>
          </a:avLst>
        </a:prstGeom>
        <a:solidFill>
          <a:srgbClr val="00206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6510" rIns="0" bIns="16510" numCol="1" spcCol="1270" anchor="ctr" anchorCtr="0">
          <a:noAutofit/>
        </a:bodyPr>
        <a:lstStyle/>
        <a:p>
          <a:pPr lvl="0" algn="ctr" defTabSz="577850">
            <a:lnSpc>
              <a:spcPct val="90000"/>
            </a:lnSpc>
            <a:spcBef>
              <a:spcPct val="0"/>
            </a:spcBef>
            <a:spcAft>
              <a:spcPct val="35000"/>
            </a:spcAft>
          </a:pPr>
          <a:r>
            <a:rPr kumimoji="0" lang="en-US" altLang="ja-JP" sz="1300" kern="1200" dirty="0">
              <a:ea typeface="MS PGothic" pitchFamily="34" charset="-128"/>
            </a:rPr>
            <a:t>Transfer of Sentenced Persons</a:t>
          </a:r>
          <a:endParaRPr kumimoji="0" lang="ja-JP" altLang="en-US" sz="1300" kern="1200" dirty="0">
            <a:ea typeface="MS PGothic" pitchFamily="34" charset="-128"/>
          </a:endParaRPr>
        </a:p>
      </dsp:txBody>
      <dsp:txXfrm>
        <a:off x="1261823" y="1835490"/>
        <a:ext cx="857690" cy="736485"/>
      </dsp:txXfrm>
    </dsp:sp>
    <dsp:sp modelId="{31E5F41E-C478-4703-B4A0-2DCF6E46FC39}">
      <dsp:nvSpPr>
        <dsp:cNvPr id="0" name=""/>
        <dsp:cNvSpPr/>
      </dsp:nvSpPr>
      <dsp:spPr>
        <a:xfrm>
          <a:off x="1920615" y="1690486"/>
          <a:ext cx="144952" cy="12504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C18F5B-72C2-461A-A204-B808AFF1BFC5}">
      <dsp:nvSpPr>
        <dsp:cNvPr id="0" name=""/>
        <dsp:cNvSpPr/>
      </dsp:nvSpPr>
      <dsp:spPr>
        <a:xfrm>
          <a:off x="2138702" y="1076925"/>
          <a:ext cx="1242634" cy="1067031"/>
        </a:xfrm>
        <a:prstGeom prst="hexagon">
          <a:avLst>
            <a:gd name="adj" fmla="val 25000"/>
            <a:gd name="vf" fmla="val 115470"/>
          </a:avLst>
        </a:prstGeom>
        <a:blipFill rotWithShape="1">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7C5D8D-EACD-4E53-9644-CE67F3CA7EDC}">
      <dsp:nvSpPr>
        <dsp:cNvPr id="0" name=""/>
        <dsp:cNvSpPr/>
      </dsp:nvSpPr>
      <dsp:spPr>
        <a:xfrm>
          <a:off x="2173622" y="1549635"/>
          <a:ext cx="144952" cy="12504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129696-7A25-4796-B60E-B7E75F33B4D2}">
      <dsp:nvSpPr>
        <dsp:cNvPr id="0" name=""/>
        <dsp:cNvSpPr/>
      </dsp:nvSpPr>
      <dsp:spPr>
        <a:xfrm>
          <a:off x="3207394" y="1667812"/>
          <a:ext cx="1242634" cy="1067031"/>
        </a:xfrm>
        <a:prstGeom prst="hexagon">
          <a:avLst>
            <a:gd name="adj" fmla="val 25000"/>
            <a:gd name="vf" fmla="val 115470"/>
          </a:avLst>
        </a:prstGeom>
        <a:solidFill>
          <a:srgbClr val="00206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6510" rIns="0" bIns="16510" numCol="1" spcCol="1270" anchor="ctr" anchorCtr="0">
          <a:noAutofit/>
        </a:bodyPr>
        <a:lstStyle/>
        <a:p>
          <a:pPr lvl="0" algn="ctr" defTabSz="577850">
            <a:lnSpc>
              <a:spcPct val="90000"/>
            </a:lnSpc>
            <a:spcBef>
              <a:spcPct val="0"/>
            </a:spcBef>
            <a:spcAft>
              <a:spcPct val="35000"/>
            </a:spcAft>
          </a:pPr>
          <a:r>
            <a:rPr kumimoji="0" lang="en-US" altLang="ja-JP" sz="1300" kern="1200" dirty="0">
              <a:ea typeface="MS PGothic" pitchFamily="34" charset="-128"/>
            </a:rPr>
            <a:t>Mutual Legal Assistance </a:t>
          </a:r>
        </a:p>
      </dsp:txBody>
      <dsp:txXfrm>
        <a:off x="3399866" y="1833085"/>
        <a:ext cx="857690" cy="736485"/>
      </dsp:txXfrm>
    </dsp:sp>
    <dsp:sp modelId="{136E12DA-31EB-45A1-A472-91DAE48F4BE0}">
      <dsp:nvSpPr>
        <dsp:cNvPr id="0" name=""/>
        <dsp:cNvSpPr/>
      </dsp:nvSpPr>
      <dsp:spPr>
        <a:xfrm>
          <a:off x="4282675" y="2140521"/>
          <a:ext cx="144952" cy="12504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2D7A46-060C-4603-8F62-7209C03DB785}">
      <dsp:nvSpPr>
        <dsp:cNvPr id="0" name=""/>
        <dsp:cNvSpPr/>
      </dsp:nvSpPr>
      <dsp:spPr>
        <a:xfrm>
          <a:off x="4276745" y="2267631"/>
          <a:ext cx="1242634" cy="1067031"/>
        </a:xfrm>
        <a:prstGeom prst="hexagon">
          <a:avLst>
            <a:gd name="adj" fmla="val 25000"/>
            <a:gd name="vf" fmla="val 115470"/>
          </a:avLst>
        </a:prstGeom>
        <a:blipFill rotWithShape="1">
          <a:blip xmlns:r="http://schemas.openxmlformats.org/officeDocument/2006/relationships" r:embed="rId4"/>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F3C3A7-74C3-47A7-92F6-4ACA5B1C1493}">
      <dsp:nvSpPr>
        <dsp:cNvPr id="0" name=""/>
        <dsp:cNvSpPr/>
      </dsp:nvSpPr>
      <dsp:spPr>
        <a:xfrm>
          <a:off x="4519211" y="2286869"/>
          <a:ext cx="144952" cy="12504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B2B278-D07D-4F05-B0E4-74C5390EC59A}">
      <dsp:nvSpPr>
        <dsp:cNvPr id="0" name=""/>
        <dsp:cNvSpPr/>
      </dsp:nvSpPr>
      <dsp:spPr>
        <a:xfrm>
          <a:off x="4276745" y="1088262"/>
          <a:ext cx="1242634" cy="1067031"/>
        </a:xfrm>
        <a:prstGeom prst="hexagon">
          <a:avLst>
            <a:gd name="adj" fmla="val 25000"/>
            <a:gd name="vf" fmla="val 115470"/>
          </a:avLst>
        </a:prstGeom>
        <a:solidFill>
          <a:srgbClr val="0070C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6510" rIns="0" bIns="16510" numCol="1" spcCol="1270" anchor="ctr" anchorCtr="0">
          <a:noAutofit/>
        </a:bodyPr>
        <a:lstStyle/>
        <a:p>
          <a:pPr lvl="0" algn="ctr" defTabSz="577850">
            <a:lnSpc>
              <a:spcPct val="90000"/>
            </a:lnSpc>
            <a:spcBef>
              <a:spcPct val="0"/>
            </a:spcBef>
            <a:spcAft>
              <a:spcPct val="35000"/>
            </a:spcAft>
          </a:pPr>
          <a:r>
            <a:rPr kumimoji="0" lang="en-US" altLang="ja-JP" sz="1300" kern="1200" dirty="0">
              <a:ea typeface="MS PGothic" pitchFamily="34" charset="-128"/>
            </a:rPr>
            <a:t>Confiscation of proceeds of crime</a:t>
          </a:r>
          <a:endParaRPr kumimoji="0" lang="ja-JP" altLang="en-US" sz="1300" kern="1200" dirty="0">
            <a:ea typeface="MS PGothic" pitchFamily="34" charset="-128"/>
          </a:endParaRPr>
        </a:p>
      </dsp:txBody>
      <dsp:txXfrm>
        <a:off x="4469217" y="1253535"/>
        <a:ext cx="857690" cy="736485"/>
      </dsp:txXfrm>
    </dsp:sp>
    <dsp:sp modelId="{04C7E1C3-EB72-4690-9167-8CB22A97FF25}">
      <dsp:nvSpPr>
        <dsp:cNvPr id="0" name=""/>
        <dsp:cNvSpPr/>
      </dsp:nvSpPr>
      <dsp:spPr>
        <a:xfrm>
          <a:off x="5352027" y="1566468"/>
          <a:ext cx="144952" cy="12504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5D3F21-D7FD-4C54-BCD4-E9B101569442}">
      <dsp:nvSpPr>
        <dsp:cNvPr id="0" name=""/>
        <dsp:cNvSpPr/>
      </dsp:nvSpPr>
      <dsp:spPr>
        <a:xfrm>
          <a:off x="5346097" y="1683615"/>
          <a:ext cx="1242634" cy="1067031"/>
        </a:xfrm>
        <a:prstGeom prst="hexagon">
          <a:avLst>
            <a:gd name="adj" fmla="val 25000"/>
            <a:gd name="vf" fmla="val 115470"/>
          </a:avLst>
        </a:prstGeom>
        <a:blipFill rotWithShape="1">
          <a:blip xmlns:r="http://schemas.openxmlformats.org/officeDocument/2006/relationships" r:embed="rId5"/>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61D175-D14C-4AFF-B763-CD2549B6EFD0}">
      <dsp:nvSpPr>
        <dsp:cNvPr id="0" name=""/>
        <dsp:cNvSpPr/>
      </dsp:nvSpPr>
      <dsp:spPr>
        <a:xfrm>
          <a:off x="5593833" y="1707319"/>
          <a:ext cx="144952" cy="12504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077B3D2-715C-4118-9402-6DCF01C99BF4}">
      <dsp:nvSpPr>
        <dsp:cNvPr id="0" name=""/>
        <dsp:cNvSpPr/>
      </dsp:nvSpPr>
      <dsp:spPr>
        <a:xfrm>
          <a:off x="5346097" y="2861266"/>
          <a:ext cx="1242634" cy="1067031"/>
        </a:xfrm>
        <a:prstGeom prst="hexagon">
          <a:avLst>
            <a:gd name="adj" fmla="val 25000"/>
            <a:gd name="vf" fmla="val 115470"/>
          </a:avLst>
        </a:prstGeom>
        <a:solidFill>
          <a:srgbClr val="00206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6510" rIns="0" bIns="16510" numCol="1" spcCol="1270" anchor="ctr" anchorCtr="0">
          <a:noAutofit/>
        </a:bodyPr>
        <a:lstStyle/>
        <a:p>
          <a:pPr lvl="0" algn="ctr" defTabSz="577850">
            <a:lnSpc>
              <a:spcPct val="90000"/>
            </a:lnSpc>
            <a:spcBef>
              <a:spcPct val="0"/>
            </a:spcBef>
            <a:spcAft>
              <a:spcPct val="35000"/>
            </a:spcAft>
          </a:pPr>
          <a:r>
            <a:rPr kumimoji="0" lang="en-US" altLang="ja-JP" sz="1300" kern="1200" dirty="0">
              <a:ea typeface="MS PGothic" pitchFamily="34" charset="-128"/>
            </a:rPr>
            <a:t>Extradition </a:t>
          </a:r>
          <a:endParaRPr lang="en-US" sz="1300" kern="1200" dirty="0"/>
        </a:p>
      </dsp:txBody>
      <dsp:txXfrm>
        <a:off x="5538569" y="3026539"/>
        <a:ext cx="857690" cy="736485"/>
      </dsp:txXfrm>
    </dsp:sp>
    <dsp:sp modelId="{96585094-5B61-4498-B279-5C910B2F36A4}">
      <dsp:nvSpPr>
        <dsp:cNvPr id="0" name=""/>
        <dsp:cNvSpPr/>
      </dsp:nvSpPr>
      <dsp:spPr>
        <a:xfrm>
          <a:off x="5178184" y="3290186"/>
          <a:ext cx="144952" cy="12504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55165F-BE78-488F-8E71-9FAD3DBB8117}">
      <dsp:nvSpPr>
        <dsp:cNvPr id="0" name=""/>
        <dsp:cNvSpPr/>
      </dsp:nvSpPr>
      <dsp:spPr>
        <a:xfrm>
          <a:off x="4276745" y="3445282"/>
          <a:ext cx="1242634" cy="1067031"/>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AAC751-19CB-4F62-B6B1-DED845CA1D4F}">
      <dsp:nvSpPr>
        <dsp:cNvPr id="0" name=""/>
        <dsp:cNvSpPr/>
      </dsp:nvSpPr>
      <dsp:spPr>
        <a:xfrm>
          <a:off x="5361910" y="3913526"/>
          <a:ext cx="144952" cy="12504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5B7417-4BA4-4664-936A-59A6082CE81F}" type="datetimeFigureOut">
              <a:rPr lang="it-IT" smtClean="0"/>
              <a:t>02/11/2020</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38F32A-02DC-4318-BC0E-B59454FFB801}" type="slidenum">
              <a:rPr lang="it-IT" smtClean="0"/>
              <a:t>‹#›</a:t>
            </a:fld>
            <a:endParaRPr lang="it-IT"/>
          </a:p>
        </p:txBody>
      </p:sp>
    </p:spTree>
    <p:extLst>
      <p:ext uri="{BB962C8B-B14F-4D97-AF65-F5344CB8AC3E}">
        <p14:creationId xmlns:p14="http://schemas.microsoft.com/office/powerpoint/2010/main" val="36695825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04C3A0-E355-4593-ADC9-84F4F0980D16}"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4034" name="Rectangle 2"/>
          <p:cNvSpPr>
            <a:spLocks noGrp="1" noRot="1" noChangeAspect="1" noChangeArrowheads="1" noTextEdit="1"/>
          </p:cNvSpPr>
          <p:nvPr>
            <p:ph type="sldImg"/>
          </p:nvPr>
        </p:nvSpPr>
        <p:spPr>
          <a:xfrm>
            <a:off x="384175" y="685800"/>
            <a:ext cx="6091238" cy="3427413"/>
          </a:xfrm>
          <a:ln/>
        </p:spPr>
      </p:sp>
      <p:sp>
        <p:nvSpPr>
          <p:cNvPr id="44035" name="Rectangle 3"/>
          <p:cNvSpPr>
            <a:spLocks noGrp="1" noChangeArrowheads="1"/>
          </p:cNvSpPr>
          <p:nvPr>
            <p:ph type="body" idx="1"/>
          </p:nvPr>
        </p:nvSpPr>
        <p:spPr>
          <a:xfrm>
            <a:off x="913438" y="4344282"/>
            <a:ext cx="5031126" cy="4113625"/>
          </a:xfrm>
        </p:spPr>
        <p:txBody>
          <a:bodyPr/>
          <a:lstStyle/>
          <a:p>
            <a:r>
              <a:rPr lang="en-US"/>
              <a:t>The Convention itself establishes these </a:t>
            </a:r>
            <a:r>
              <a:rPr lang="en-US" b="1"/>
              <a:t>4 basic offences</a:t>
            </a:r>
            <a:r>
              <a:rPr lang="en-US"/>
              <a:t>.  States Parties must </a:t>
            </a:r>
            <a:r>
              <a:rPr lang="en-US" b="1"/>
              <a:t>adopt these offences</a:t>
            </a:r>
            <a:r>
              <a:rPr lang="en-US"/>
              <a:t> in their domestic law s if they are not already present, or </a:t>
            </a:r>
            <a:r>
              <a:rPr lang="en-US" b="1"/>
              <a:t>amend existing offences</a:t>
            </a:r>
            <a:r>
              <a:rPr lang="en-US"/>
              <a:t> to conform.  </a:t>
            </a:r>
          </a:p>
          <a:p>
            <a:r>
              <a:rPr lang="en-US"/>
              <a:t>The following principles should be considered:</a:t>
            </a:r>
          </a:p>
          <a:p>
            <a:r>
              <a:rPr lang="en-US" b="1"/>
              <a:t>Domestic crimes may be broader in scope or more severe</a:t>
            </a:r>
            <a:r>
              <a:rPr lang="en-US"/>
              <a:t>, as long as all conduct specified by the Convention is made a crime (Art.34(3)).  If the full range of conduct is already covered, no amendments are needed.</a:t>
            </a:r>
          </a:p>
          <a:p>
            <a:r>
              <a:rPr lang="en-US"/>
              <a:t>These offences will often apply  in conjunction with other offences in domestic law and/or established by the Protocols, and </a:t>
            </a:r>
            <a:r>
              <a:rPr lang="en-US" b="1"/>
              <a:t>legislative drafters should ensure consistency with existing laws.  </a:t>
            </a:r>
            <a:endParaRPr lang="en-US"/>
          </a:p>
          <a:p>
            <a:r>
              <a:rPr lang="en-US"/>
              <a:t>The Convention itself applies to offences only if they are </a:t>
            </a:r>
            <a:r>
              <a:rPr lang="en-US" b="1"/>
              <a:t>“transnational in nature”</a:t>
            </a:r>
            <a:r>
              <a:rPr lang="en-US"/>
              <a:t> and involve an </a:t>
            </a:r>
            <a:r>
              <a:rPr lang="en-US" b="1"/>
              <a:t>“organized criminal group”</a:t>
            </a:r>
            <a:r>
              <a:rPr lang="en-US"/>
              <a:t>, but </a:t>
            </a:r>
            <a:r>
              <a:rPr lang="en-US" b="1"/>
              <a:t>legislators should not apply the same principle</a:t>
            </a:r>
            <a:r>
              <a:rPr lang="en-US"/>
              <a:t> in drafting implementing legislation.  This makes the offences narrower and more difficult to enforce (prosecutors would have to prove transnational and organised crime elements) and is not required by the Convention:  Art. 34(2) states that domestic crimes adopted pursuant to the Convention should not require elements of transnationality or organised criminal group involvement.  The sole exception is the offence of participating in an organised criminal group (Art.5).</a:t>
            </a:r>
          </a:p>
        </p:txBody>
      </p:sp>
    </p:spTree>
    <p:extLst>
      <p:ext uri="{BB962C8B-B14F-4D97-AF65-F5344CB8AC3E}">
        <p14:creationId xmlns:p14="http://schemas.microsoft.com/office/powerpoint/2010/main" val="638416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txBox="1">
            <a:spLocks noGrp="1" noChangeArrowheads="1"/>
          </p:cNvSpPr>
          <p:nvPr/>
        </p:nvSpPr>
        <p:spPr bwMode="auto">
          <a:xfrm>
            <a:off x="3884064" y="8685335"/>
            <a:ext cx="297233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3F4053D-38D3-45A7-B022-23EBEDBC0865}" type="slidenum">
              <a:rPr kumimoji="0" lang="en-GB" altLang="en-US"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GB" altLang="en-US" sz="12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33795" name="Rectangle 2"/>
          <p:cNvSpPr>
            <a:spLocks noGrp="1" noRot="1" noChangeAspect="1" noChangeArrowheads="1" noTextEdit="1"/>
          </p:cNvSpPr>
          <p:nvPr>
            <p:ph type="sldImg"/>
          </p:nvPr>
        </p:nvSpPr>
        <p:spPr>
          <a:xfrm>
            <a:off x="381000" y="685800"/>
            <a:ext cx="6096000" cy="3429000"/>
          </a:xfrm>
          <a:ln/>
        </p:spPr>
      </p:sp>
      <p:sp>
        <p:nvSpPr>
          <p:cNvPr id="33796"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p>
            <a:pPr eaLnBrk="1" hangingPunct="1"/>
            <a:r>
              <a:rPr lang="en-GB" altLang="en-US"/>
              <a:t> </a:t>
            </a:r>
          </a:p>
        </p:txBody>
      </p:sp>
    </p:spTree>
    <p:extLst>
      <p:ext uri="{BB962C8B-B14F-4D97-AF65-F5344CB8AC3E}">
        <p14:creationId xmlns:p14="http://schemas.microsoft.com/office/powerpoint/2010/main" val="3078326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txBox="1">
            <a:spLocks noGrp="1" noChangeArrowheads="1"/>
          </p:cNvSpPr>
          <p:nvPr/>
        </p:nvSpPr>
        <p:spPr bwMode="auto">
          <a:xfrm>
            <a:off x="3884064" y="8685335"/>
            <a:ext cx="297233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C9AFF75-6425-4933-8E9F-15BC099E7E1D}" type="slidenum">
              <a:rPr kumimoji="0" lang="en-GB" altLang="en-US"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GB" altLang="en-US" sz="12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32771" name="Rectangle 2"/>
          <p:cNvSpPr>
            <a:spLocks noGrp="1" noRot="1" noChangeAspect="1" noChangeArrowheads="1" noTextEdit="1"/>
          </p:cNvSpPr>
          <p:nvPr>
            <p:ph type="sldImg"/>
          </p:nvPr>
        </p:nvSpPr>
        <p:spPr>
          <a:xfrm>
            <a:off x="381000" y="685800"/>
            <a:ext cx="6096000" cy="3429000"/>
          </a:xfrm>
          <a:ln/>
        </p:spPr>
      </p:sp>
      <p:sp>
        <p:nvSpPr>
          <p:cNvPr id="32772"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p>
            <a:pPr eaLnBrk="1" hangingPunct="1">
              <a:buFontTx/>
              <a:buChar char="•"/>
            </a:pPr>
            <a:endParaRPr lang="en-GB" altLang="en-US"/>
          </a:p>
          <a:p>
            <a:pPr eaLnBrk="1" hangingPunct="1"/>
            <a:endParaRPr lang="en-GB" altLang="en-US"/>
          </a:p>
        </p:txBody>
      </p:sp>
    </p:spTree>
    <p:extLst>
      <p:ext uri="{BB962C8B-B14F-4D97-AF65-F5344CB8AC3E}">
        <p14:creationId xmlns:p14="http://schemas.microsoft.com/office/powerpoint/2010/main" val="3853439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it-IT"/>
              <a:t>Fare clic per modificare lo stile del titolo</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97E0307-B85C-446A-8EF0-0407D435D787}" type="datetimeFigureOut">
              <a:rPr lang="en-US" dirty="0"/>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8BD862E7-95FA-4FC4-9EC5-DDBFA8DC7417}" type="datetimeFigureOut">
              <a:rPr lang="en-US" dirty="0"/>
              <a:t>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it-IT"/>
              <a:t>Fare clic per modificare lo stile del titolo</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8DB987F2-A784-4F72-BB57-0E9EACDE722E}" type="datetimeFigureOut">
              <a:rPr lang="en-US" dirty="0"/>
              <a:t>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it-IT"/>
              <a:t>Fare clic per modificare lo stile del titolo</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40BBD51E-4B19-444E-85C0-DBD7EB6263F4}" type="datetimeFigureOut">
              <a:rPr lang="en-US" dirty="0"/>
              <a:t>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it-IT"/>
              <a:t>Fare clic per modificare lo stile del titolo</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F0D7255A-4AD5-4D3E-9A0A-689DA3BA976C}" type="datetimeFigureOut">
              <a:rPr lang="en-US" dirty="0"/>
              <a:t>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it-IT"/>
              <a:t>Fare clic per modificare lo stile del titolo</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3" name="Date Placeholder 2"/>
          <p:cNvSpPr>
            <a:spLocks noGrp="1"/>
          </p:cNvSpPr>
          <p:nvPr>
            <p:ph type="dt" sz="half" idx="10"/>
          </p:nvPr>
        </p:nvSpPr>
        <p:spPr/>
        <p:txBody>
          <a:bodyPr/>
          <a:lstStyle/>
          <a:p>
            <a:fld id="{3EE0AD15-87AC-45B2-9EE5-8D165AF83CD7}" type="datetimeFigureOut">
              <a:rPr lang="en-US" dirty="0"/>
              <a:t>11/2/2020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it-IT"/>
              <a:t>Fare clic per modificare lo stile del titolo</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3" name="Date Placeholder 2"/>
          <p:cNvSpPr>
            <a:spLocks noGrp="1"/>
          </p:cNvSpPr>
          <p:nvPr>
            <p:ph type="dt" sz="half" idx="10"/>
          </p:nvPr>
        </p:nvSpPr>
        <p:spPr/>
        <p:txBody>
          <a:bodyPr/>
          <a:lstStyle/>
          <a:p>
            <a:fld id="{FCC40CCD-F0D6-4CC2-A4C8-2D7D0D875F02}" type="datetimeFigureOut">
              <a:rPr lang="en-US" dirty="0"/>
              <a:t>11/2/2020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3CFE2CC-454D-4466-AC55-B86DA0A87BAE}" type="datetimeFigureOut">
              <a:rPr lang="en-US" dirty="0"/>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B647B1BF-4039-460D-A637-65428CBD720E}" type="datetimeFigureOut">
              <a:rPr lang="en-US" dirty="0"/>
              <a:t>11/2/2020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ct val="80000"/>
              </a:lnSpc>
              <a:spcBef>
                <a:spcPct val="20000"/>
              </a:spcBef>
              <a:spcAft>
                <a:spcPct val="0"/>
              </a:spcAft>
            </a:pPr>
            <a:endParaRPr lang="en-US" sz="4000">
              <a:solidFill>
                <a:prstClr val="white"/>
              </a:solidFill>
            </a:endParaRPr>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0E2307-1E40-4E12-8716-25BFDA8E7013}" type="datetime1">
              <a:rPr lang="en-US" smtClean="0">
                <a:solidFill>
                  <a:srgbClr val="073E87"/>
                </a:solidFill>
              </a:rPr>
              <a:pPr/>
              <a:t>11/2/2020</a:t>
            </a:fld>
            <a:endParaRPr lang="en-US">
              <a:solidFill>
                <a:srgbClr val="073E87"/>
              </a:solidFill>
            </a:endParaRP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687D7A59-36E2-48B9-B146-C1E59501F63F}"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25959919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1FD9D02-426E-46C9-9EE9-0DE1EF8B2838}" type="datetime1">
              <a:rPr lang="en-US" smtClean="0">
                <a:solidFill>
                  <a:srgbClr val="073E87"/>
                </a:solidFill>
              </a:rPr>
              <a:pPr/>
              <a:t>11/2/2020</a:t>
            </a:fld>
            <a:endParaRPr lang="en-US">
              <a:solidFill>
                <a:srgbClr val="073E87"/>
              </a:solidFill>
            </a:endParaRP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687D7A59-36E2-48B9-B146-C1E59501F63F}" type="slidenum">
              <a:rPr lang="en-US" smtClean="0">
                <a:solidFill>
                  <a:srgbClr val="073E87"/>
                </a:solidFill>
              </a:rPr>
              <a:pPr/>
              <a:t>‹#›</a:t>
            </a:fld>
            <a:endParaRPr lang="en-US">
              <a:solidFill>
                <a:srgbClr val="073E87"/>
              </a:solidFill>
            </a:endParaRP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83764818"/>
      </p:ext>
    </p:extLst>
  </p:cSld>
  <p:clrMapOvr>
    <a:masterClrMapping/>
  </p:clrMapOvr>
  <p:transition>
    <p:cu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AA39ACE-9343-4EBE-B5CA-AEA240A1DC53}" type="datetimeFigureOut">
              <a:rPr lang="en-US" dirty="0"/>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ct val="80000"/>
              </a:lnSpc>
              <a:spcBef>
                <a:spcPct val="20000"/>
              </a:spcBef>
              <a:spcAft>
                <a:spcPct val="0"/>
              </a:spcAft>
            </a:pPr>
            <a:endParaRPr lang="en-US" sz="4000">
              <a:solidFill>
                <a:prstClr val="white"/>
              </a:solidFill>
            </a:endParaRPr>
          </a:p>
        </p:txBody>
      </p:sp>
      <p:sp>
        <p:nvSpPr>
          <p:cNvPr id="9" name="Freeform 14"/>
          <p:cNvSpPr>
            <a:spLocks/>
          </p:cNvSpPr>
          <p:nvPr/>
        </p:nvSpPr>
        <p:spPr bwMode="hidden">
          <a:xfrm>
            <a:off x="8063251"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10" name="Freeform 18"/>
          <p:cNvSpPr>
            <a:spLocks/>
          </p:cNvSpPr>
          <p:nvPr/>
        </p:nvSpPr>
        <p:spPr bwMode="hidden">
          <a:xfrm>
            <a:off x="3492427" y="4075290"/>
            <a:ext cx="7392687"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11" name="Freeform 22"/>
          <p:cNvSpPr>
            <a:spLocks/>
          </p:cNvSpPr>
          <p:nvPr/>
        </p:nvSpPr>
        <p:spPr bwMode="hidden">
          <a:xfrm>
            <a:off x="3771637" y="4087562"/>
            <a:ext cx="729064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12" name="Freeform 26"/>
          <p:cNvSpPr>
            <a:spLocks/>
          </p:cNvSpPr>
          <p:nvPr/>
        </p:nvSpPr>
        <p:spPr bwMode="hidden">
          <a:xfrm>
            <a:off x="7479319" y="4074175"/>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823153"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8AEBBE-F8B2-42CF-9895-E86A608384EB}" type="datetime1">
              <a:rPr lang="en-US" smtClean="0">
                <a:solidFill>
                  <a:srgbClr val="073E87"/>
                </a:solidFill>
              </a:rPr>
              <a:pPr/>
              <a:t>11/2/2020</a:t>
            </a:fld>
            <a:endParaRPr lang="en-US">
              <a:solidFill>
                <a:srgbClr val="073E87"/>
              </a:solidFill>
            </a:endParaRP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687D7A59-36E2-48B9-B146-C1E59501F63F}"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816747254"/>
      </p:ext>
    </p:extLst>
  </p:cSld>
  <p:clrMapOvr>
    <a:masterClrMapping/>
  </p:clrMapOvr>
  <p:transition>
    <p:cu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E1FAA6B6-10E5-4810-BC9F-DA72D8452E73}" type="datetime1">
              <a:rPr lang="en-US" smtClean="0">
                <a:solidFill>
                  <a:srgbClr val="073E87"/>
                </a:solidFill>
              </a:rPr>
              <a:pPr/>
              <a:t>11/2/2020</a:t>
            </a:fld>
            <a:endParaRPr lang="en-US">
              <a:solidFill>
                <a:srgbClr val="073E87"/>
              </a:solidFill>
            </a:endParaRPr>
          </a:p>
        </p:txBody>
      </p:sp>
      <p:sp>
        <p:nvSpPr>
          <p:cNvPr id="6" name="Footer Placeholder 5"/>
          <p:cNvSpPr>
            <a:spLocks noGrp="1"/>
          </p:cNvSpPr>
          <p:nvPr>
            <p:ph type="ftr" sz="quarter" idx="11"/>
          </p:nvPr>
        </p:nvSpPr>
        <p:spPr/>
        <p:txBody>
          <a:bodyPr/>
          <a:lstStyle/>
          <a:p>
            <a:endParaRPr lang="en-US">
              <a:solidFill>
                <a:srgbClr val="073E87"/>
              </a:solidFill>
            </a:endParaRPr>
          </a:p>
        </p:txBody>
      </p:sp>
      <p:sp>
        <p:nvSpPr>
          <p:cNvPr id="7" name="Slide Number Placeholder 6"/>
          <p:cNvSpPr>
            <a:spLocks noGrp="1"/>
          </p:cNvSpPr>
          <p:nvPr>
            <p:ph type="sldNum" sz="quarter" idx="12"/>
          </p:nvPr>
        </p:nvSpPr>
        <p:spPr/>
        <p:txBody>
          <a:bodyPr/>
          <a:lstStyle/>
          <a:p>
            <a:fld id="{687D7A59-36E2-48B9-B146-C1E59501F63F}" type="slidenum">
              <a:rPr lang="en-US" smtClean="0">
                <a:solidFill>
                  <a:srgbClr val="073E87"/>
                </a:solidFill>
              </a:rPr>
              <a:pPr/>
              <a:t>‹#›</a:t>
            </a:fld>
            <a:endParaRPr lang="en-US">
              <a:solidFill>
                <a:srgbClr val="073E87"/>
              </a:solidFill>
            </a:endParaRPr>
          </a:p>
        </p:txBody>
      </p:sp>
      <p:sp>
        <p:nvSpPr>
          <p:cNvPr id="9" name="Content Placeholder 8"/>
          <p:cNvSpPr>
            <a:spLocks noGrp="1"/>
          </p:cNvSpPr>
          <p:nvPr>
            <p:ph sz="quarter" idx="13"/>
          </p:nvPr>
        </p:nvSpPr>
        <p:spPr>
          <a:xfrm>
            <a:off x="902207" y="2679192"/>
            <a:ext cx="5096256"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2679192"/>
            <a:ext cx="5096256"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2930581"/>
      </p:ext>
    </p:extLst>
  </p:cSld>
  <p:clrMapOvr>
    <a:masterClrMapping/>
  </p:clrMapOvr>
  <p:transition>
    <p:cut/>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110" y="3429001"/>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7" y="3429001"/>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18D072-EF12-4AA2-BD71-ABC68B06D0E2}" type="datetime1">
              <a:rPr lang="en-US" smtClean="0">
                <a:solidFill>
                  <a:srgbClr val="073E87"/>
                </a:solidFill>
              </a:rPr>
              <a:pPr/>
              <a:t>11/2/2020</a:t>
            </a:fld>
            <a:endParaRPr lang="en-US">
              <a:solidFill>
                <a:srgbClr val="073E87"/>
              </a:solidFill>
            </a:endParaRPr>
          </a:p>
        </p:txBody>
      </p:sp>
      <p:sp>
        <p:nvSpPr>
          <p:cNvPr id="8" name="Footer Placeholder 7"/>
          <p:cNvSpPr>
            <a:spLocks noGrp="1"/>
          </p:cNvSpPr>
          <p:nvPr>
            <p:ph type="ftr" sz="quarter" idx="11"/>
          </p:nvPr>
        </p:nvSpPr>
        <p:spPr/>
        <p:txBody>
          <a:bodyPr/>
          <a:lstStyle/>
          <a:p>
            <a:endParaRPr lang="en-US">
              <a:solidFill>
                <a:srgbClr val="073E87"/>
              </a:solidFill>
            </a:endParaRPr>
          </a:p>
        </p:txBody>
      </p:sp>
      <p:sp>
        <p:nvSpPr>
          <p:cNvPr id="9" name="Slide Number Placeholder 8"/>
          <p:cNvSpPr>
            <a:spLocks noGrp="1"/>
          </p:cNvSpPr>
          <p:nvPr>
            <p:ph type="sldNum" sz="quarter" idx="12"/>
          </p:nvPr>
        </p:nvSpPr>
        <p:spPr/>
        <p:txBody>
          <a:bodyPr/>
          <a:lstStyle/>
          <a:p>
            <a:fld id="{687D7A59-36E2-48B9-B146-C1E59501F63F}"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4255717430"/>
      </p:ext>
    </p:extLst>
  </p:cSld>
  <p:clrMapOvr>
    <a:masterClrMapping/>
  </p:clrMapOvr>
  <p:transition>
    <p:cut/>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8CDBF60-6CC3-4B74-A60D-3486985E4346}" type="datetime1">
              <a:rPr lang="en-US" smtClean="0">
                <a:solidFill>
                  <a:srgbClr val="073E87"/>
                </a:solidFill>
              </a:rPr>
              <a:pPr/>
              <a:t>11/2/2020</a:t>
            </a:fld>
            <a:endParaRPr lang="en-US">
              <a:solidFill>
                <a:srgbClr val="073E87"/>
              </a:solidFill>
            </a:endParaRPr>
          </a:p>
        </p:txBody>
      </p:sp>
      <p:sp>
        <p:nvSpPr>
          <p:cNvPr id="4" name="Footer Placeholder 3"/>
          <p:cNvSpPr>
            <a:spLocks noGrp="1"/>
          </p:cNvSpPr>
          <p:nvPr>
            <p:ph type="ftr" sz="quarter" idx="11"/>
          </p:nvPr>
        </p:nvSpPr>
        <p:spPr/>
        <p:txBody>
          <a:bodyPr/>
          <a:lstStyle/>
          <a:p>
            <a:endParaRPr lang="en-US">
              <a:solidFill>
                <a:srgbClr val="073E87"/>
              </a:solidFill>
            </a:endParaRPr>
          </a:p>
        </p:txBody>
      </p:sp>
      <p:sp>
        <p:nvSpPr>
          <p:cNvPr id="5" name="Slide Number Placeholder 4"/>
          <p:cNvSpPr>
            <a:spLocks noGrp="1"/>
          </p:cNvSpPr>
          <p:nvPr>
            <p:ph type="sldNum" sz="quarter" idx="12"/>
          </p:nvPr>
        </p:nvSpPr>
        <p:spPr/>
        <p:txBody>
          <a:bodyPr/>
          <a:lstStyle/>
          <a:p>
            <a:fld id="{687D7A59-36E2-48B9-B146-C1E59501F63F}"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221787730"/>
      </p:ext>
    </p:extLst>
  </p:cSld>
  <p:clrMapOvr>
    <a:masterClrMapping/>
  </p:clrMapOvr>
  <p:transition>
    <p:cu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ct val="80000"/>
              </a:lnSpc>
              <a:spcBef>
                <a:spcPct val="20000"/>
              </a:spcBef>
              <a:spcAft>
                <a:spcPct val="0"/>
              </a:spcAft>
            </a:pPr>
            <a:endParaRPr lang="en-US" sz="4000">
              <a:solidFill>
                <a:prstClr val="white"/>
              </a:solidFill>
            </a:endParaRPr>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grpSp>
      <p:sp>
        <p:nvSpPr>
          <p:cNvPr id="2" name="Date Placeholder 1"/>
          <p:cNvSpPr>
            <a:spLocks noGrp="1"/>
          </p:cNvSpPr>
          <p:nvPr>
            <p:ph type="dt" sz="half" idx="10"/>
          </p:nvPr>
        </p:nvSpPr>
        <p:spPr/>
        <p:txBody>
          <a:bodyPr/>
          <a:lstStyle/>
          <a:p>
            <a:fld id="{22714818-984F-4759-BF72-A33BDC1963BD}" type="datetime1">
              <a:rPr lang="en-US" smtClean="0">
                <a:solidFill>
                  <a:srgbClr val="073E87"/>
                </a:solidFill>
              </a:rPr>
              <a:pPr/>
              <a:t>11/2/2020</a:t>
            </a:fld>
            <a:endParaRPr lang="en-US">
              <a:solidFill>
                <a:srgbClr val="073E87"/>
              </a:solidFill>
            </a:endParaRPr>
          </a:p>
        </p:txBody>
      </p:sp>
      <p:sp>
        <p:nvSpPr>
          <p:cNvPr id="3" name="Footer Placeholder 2"/>
          <p:cNvSpPr>
            <a:spLocks noGrp="1"/>
          </p:cNvSpPr>
          <p:nvPr>
            <p:ph type="ftr" sz="quarter" idx="11"/>
          </p:nvPr>
        </p:nvSpPr>
        <p:spPr/>
        <p:txBody>
          <a:bodyPr/>
          <a:lstStyle/>
          <a:p>
            <a:endParaRPr lang="en-US">
              <a:solidFill>
                <a:srgbClr val="073E87"/>
              </a:solidFill>
            </a:endParaRPr>
          </a:p>
        </p:txBody>
      </p:sp>
      <p:sp>
        <p:nvSpPr>
          <p:cNvPr id="4" name="Slide Number Placeholder 3"/>
          <p:cNvSpPr>
            <a:spLocks noGrp="1"/>
          </p:cNvSpPr>
          <p:nvPr>
            <p:ph type="sldNum" sz="quarter" idx="12"/>
          </p:nvPr>
        </p:nvSpPr>
        <p:spPr/>
        <p:txBody>
          <a:bodyPr/>
          <a:lstStyle/>
          <a:p>
            <a:fld id="{687D7A59-36E2-48B9-B146-C1E59501F63F}"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2472594316"/>
      </p:ext>
    </p:extLst>
  </p:cSld>
  <p:clrMapOvr>
    <a:masterClrMapping/>
  </p:clrMapOvr>
  <p:transition>
    <p:cu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ct val="80000"/>
              </a:lnSpc>
              <a:spcBef>
                <a:spcPct val="20000"/>
              </a:spcBef>
              <a:spcAft>
                <a:spcPct val="0"/>
              </a:spcAft>
            </a:pPr>
            <a:endParaRPr lang="en-US" sz="4000">
              <a:solidFill>
                <a:prstClr val="white"/>
              </a:solidFill>
            </a:endParaRPr>
          </a:p>
        </p:txBody>
      </p:sp>
      <p:sp>
        <p:nvSpPr>
          <p:cNvPr id="5" name="Date Placeholder 4"/>
          <p:cNvSpPr>
            <a:spLocks noGrp="1"/>
          </p:cNvSpPr>
          <p:nvPr>
            <p:ph type="dt" sz="half" idx="10"/>
          </p:nvPr>
        </p:nvSpPr>
        <p:spPr/>
        <p:txBody>
          <a:bodyPr/>
          <a:lstStyle/>
          <a:p>
            <a:fld id="{9EA7E191-5F94-4FC1-B823-BD7CABF7FA06}" type="datetime1">
              <a:rPr lang="en-US" smtClean="0">
                <a:solidFill>
                  <a:srgbClr val="073E87"/>
                </a:solidFill>
              </a:rPr>
              <a:pPr/>
              <a:t>11/2/2020</a:t>
            </a:fld>
            <a:endParaRPr lang="en-US">
              <a:solidFill>
                <a:srgbClr val="073E87"/>
              </a:solidFill>
            </a:endParaRPr>
          </a:p>
        </p:txBody>
      </p:sp>
      <p:sp>
        <p:nvSpPr>
          <p:cNvPr id="6" name="Footer Placeholder 5"/>
          <p:cNvSpPr>
            <a:spLocks noGrp="1"/>
          </p:cNvSpPr>
          <p:nvPr>
            <p:ph type="ftr" sz="quarter" idx="11"/>
          </p:nvPr>
        </p:nvSpPr>
        <p:spPr/>
        <p:txBody>
          <a:bodyPr/>
          <a:lstStyle/>
          <a:p>
            <a:endParaRPr lang="en-US">
              <a:solidFill>
                <a:srgbClr val="073E87"/>
              </a:solidFill>
            </a:endParaRPr>
          </a:p>
        </p:txBody>
      </p:sp>
      <p:sp>
        <p:nvSpPr>
          <p:cNvPr id="7" name="Slide Number Placeholder 6"/>
          <p:cNvSpPr>
            <a:spLocks noGrp="1"/>
          </p:cNvSpPr>
          <p:nvPr>
            <p:ph type="sldNum" sz="quarter" idx="12"/>
          </p:nvPr>
        </p:nvSpPr>
        <p:spPr/>
        <p:txBody>
          <a:bodyPr/>
          <a:lstStyle/>
          <a:p>
            <a:fld id="{687D7A59-36E2-48B9-B146-C1E59501F63F}" type="slidenum">
              <a:rPr lang="en-US" smtClean="0">
                <a:solidFill>
                  <a:srgbClr val="073E87"/>
                </a:solidFill>
              </a:rPr>
              <a:pPr/>
              <a:t>‹#›</a:t>
            </a:fld>
            <a:endParaRPr lang="en-US">
              <a:solidFill>
                <a:srgbClr val="073E87"/>
              </a:solidFill>
            </a:endParaRPr>
          </a:p>
        </p:txBody>
      </p:sp>
      <p:sp>
        <p:nvSpPr>
          <p:cNvPr id="4" name="Text Placeholder 3"/>
          <p:cNvSpPr>
            <a:spLocks noGrp="1"/>
          </p:cNvSpPr>
          <p:nvPr>
            <p:ph type="body" sz="half" idx="2"/>
          </p:nvPr>
        </p:nvSpPr>
        <p:spPr>
          <a:xfrm>
            <a:off x="1219200" y="3581401"/>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gr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02616"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45175857"/>
      </p:ext>
    </p:extLst>
  </p:cSld>
  <p:clrMapOvr>
    <a:masterClrMapping/>
  </p:clrMapOvr>
  <p:transition>
    <p:cu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ct val="80000"/>
              </a:lnSpc>
              <a:spcBef>
                <a:spcPct val="20000"/>
              </a:spcBef>
              <a:spcAft>
                <a:spcPct val="0"/>
              </a:spcAft>
            </a:pPr>
            <a:endParaRPr lang="en-US" sz="4000">
              <a:solidFill>
                <a:prstClr val="white"/>
              </a:solidFill>
            </a:endParaRPr>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grpSp>
      <p:sp>
        <p:nvSpPr>
          <p:cNvPr id="2" name="Title 1"/>
          <p:cNvSpPr>
            <a:spLocks noGrp="1"/>
          </p:cNvSpPr>
          <p:nvPr>
            <p:ph type="title"/>
          </p:nvPr>
        </p:nvSpPr>
        <p:spPr>
          <a:xfrm>
            <a:off x="6498874" y="338667"/>
            <a:ext cx="5083527"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6491112"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8856D55-EFBE-4F9B-8A5F-09D42CA22A9B}" type="datetime1">
              <a:rPr lang="en-US" smtClean="0">
                <a:solidFill>
                  <a:srgbClr val="073E87"/>
                </a:solidFill>
              </a:rPr>
              <a:pPr/>
              <a:t>11/2/2020</a:t>
            </a:fld>
            <a:endParaRPr lang="en-US">
              <a:solidFill>
                <a:srgbClr val="073E87"/>
              </a:solidFill>
            </a:endParaRPr>
          </a:p>
        </p:txBody>
      </p:sp>
      <p:sp>
        <p:nvSpPr>
          <p:cNvPr id="6" name="Footer Placeholder 5"/>
          <p:cNvSpPr>
            <a:spLocks noGrp="1"/>
          </p:cNvSpPr>
          <p:nvPr>
            <p:ph type="ftr" sz="quarter" idx="11"/>
          </p:nvPr>
        </p:nvSpPr>
        <p:spPr/>
        <p:txBody>
          <a:bodyPr/>
          <a:lstStyle/>
          <a:p>
            <a:endParaRPr lang="en-US">
              <a:solidFill>
                <a:srgbClr val="073E87"/>
              </a:solidFill>
            </a:endParaRPr>
          </a:p>
        </p:txBody>
      </p:sp>
      <p:sp>
        <p:nvSpPr>
          <p:cNvPr id="7" name="Slide Number Placeholder 6"/>
          <p:cNvSpPr>
            <a:spLocks noGrp="1"/>
          </p:cNvSpPr>
          <p:nvPr>
            <p:ph type="sldNum" sz="quarter" idx="12"/>
          </p:nvPr>
        </p:nvSpPr>
        <p:spPr/>
        <p:txBody>
          <a:bodyPr/>
          <a:lstStyle/>
          <a:p>
            <a:fld id="{687D7A59-36E2-48B9-B146-C1E59501F63F}" type="slidenum">
              <a:rPr lang="en-US" smtClean="0">
                <a:solidFill>
                  <a:srgbClr val="073E87"/>
                </a:solidFill>
              </a:rPr>
              <a:pPr/>
              <a:t>‹#›</a:t>
            </a:fld>
            <a:endParaRPr lang="en-US">
              <a:solidFill>
                <a:srgbClr val="073E87"/>
              </a:solidFill>
            </a:endParaRPr>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01441974"/>
      </p:ext>
    </p:extLst>
  </p:cSld>
  <p:clrMapOvr>
    <a:masterClrMapping/>
  </p:clrMapOvr>
  <p:transition>
    <p:cu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CFCF5A-EA79-452C-A52C-1A2668C2E7DF}" type="datetime1">
              <a:rPr lang="en-US" smtClean="0">
                <a:solidFill>
                  <a:srgbClr val="073E87"/>
                </a:solidFill>
              </a:rPr>
              <a:pPr/>
              <a:t>11/2/2020</a:t>
            </a:fld>
            <a:endParaRPr lang="en-US">
              <a:solidFill>
                <a:srgbClr val="073E87"/>
              </a:solidFill>
            </a:endParaRP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687D7A59-36E2-48B9-B146-C1E59501F63F}" type="slidenum">
              <a:rPr lang="en-US" smtClean="0">
                <a:solidFill>
                  <a:srgbClr val="073E87"/>
                </a:solidFill>
              </a:rPr>
              <a:pPr/>
              <a:t>‹#›</a:t>
            </a:fld>
            <a:endParaRPr lang="en-US">
              <a:solidFill>
                <a:srgbClr val="073E87"/>
              </a:solidFill>
            </a:endParaRPr>
          </a:p>
        </p:txBody>
      </p:sp>
    </p:spTree>
    <p:extLst>
      <p:ext uri="{BB962C8B-B14F-4D97-AF65-F5344CB8AC3E}">
        <p14:creationId xmlns:p14="http://schemas.microsoft.com/office/powerpoint/2010/main" val="1255903663"/>
      </p:ext>
    </p:extLst>
  </p:cSld>
  <p:clrMapOvr>
    <a:masterClrMapping/>
  </p:clrMapOvr>
  <p:transition>
    <p:cu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ct val="80000"/>
              </a:lnSpc>
              <a:spcBef>
                <a:spcPct val="20000"/>
              </a:spcBef>
              <a:spcAft>
                <a:spcPct val="0"/>
              </a:spcAft>
            </a:pPr>
            <a:endParaRPr lang="en-US" sz="4000">
              <a:solidFill>
                <a:prstClr val="white"/>
              </a:solidFill>
            </a:endParaRPr>
          </a:p>
        </p:txBody>
      </p:sp>
      <p:sp>
        <p:nvSpPr>
          <p:cNvPr id="4" name="Date Placeholder 3"/>
          <p:cNvSpPr>
            <a:spLocks noGrp="1"/>
          </p:cNvSpPr>
          <p:nvPr>
            <p:ph type="dt" sz="half" idx="10"/>
          </p:nvPr>
        </p:nvSpPr>
        <p:spPr/>
        <p:txBody>
          <a:bodyPr/>
          <a:lstStyle/>
          <a:p>
            <a:fld id="{2E5C4C28-BD4B-4892-9A2D-6E19BD753A9A}" type="datetime1">
              <a:rPr lang="en-US" smtClean="0">
                <a:solidFill>
                  <a:srgbClr val="073E87"/>
                </a:solidFill>
              </a:rPr>
              <a:pPr/>
              <a:t>11/2/2020</a:t>
            </a:fld>
            <a:endParaRPr lang="en-US">
              <a:solidFill>
                <a:srgbClr val="073E87"/>
              </a:solidFill>
            </a:endParaRPr>
          </a:p>
        </p:txBody>
      </p:sp>
      <p:sp>
        <p:nvSpPr>
          <p:cNvPr id="5" name="Footer Placeholder 4"/>
          <p:cNvSpPr>
            <a:spLocks noGrp="1"/>
          </p:cNvSpPr>
          <p:nvPr>
            <p:ph type="ftr" sz="quarter" idx="11"/>
          </p:nvPr>
        </p:nvSpPr>
        <p:spPr/>
        <p:txBody>
          <a:bodyPr/>
          <a:lstStyle/>
          <a:p>
            <a:endParaRPr lang="en-US">
              <a:solidFill>
                <a:srgbClr val="073E87"/>
              </a:solidFill>
            </a:endParaRPr>
          </a:p>
        </p:txBody>
      </p:sp>
      <p:sp>
        <p:nvSpPr>
          <p:cNvPr id="6" name="Slide Number Placeholder 5"/>
          <p:cNvSpPr>
            <a:spLocks noGrp="1"/>
          </p:cNvSpPr>
          <p:nvPr>
            <p:ph type="sldNum" sz="quarter" idx="12"/>
          </p:nvPr>
        </p:nvSpPr>
        <p:spPr/>
        <p:txBody>
          <a:bodyPr/>
          <a:lstStyle/>
          <a:p>
            <a:fld id="{687D7A59-36E2-48B9-B146-C1E59501F63F}" type="slidenum">
              <a:rPr lang="en-US" smtClean="0">
                <a:solidFill>
                  <a:srgbClr val="073E87"/>
                </a:solidFill>
              </a:rPr>
              <a:pPr/>
              <a:t>‹#›</a:t>
            </a:fld>
            <a:endParaRPr lang="en-US">
              <a:solidFill>
                <a:srgbClr val="073E87"/>
              </a:solidFill>
            </a:endParaRPr>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grpSp>
      <p:sp>
        <p:nvSpPr>
          <p:cNvPr id="2" name="Vertical Title 1"/>
          <p:cNvSpPr>
            <a:spLocks noGrp="1"/>
          </p:cNvSpPr>
          <p:nvPr>
            <p:ph type="title" orient="vert"/>
          </p:nvPr>
        </p:nvSpPr>
        <p:spPr>
          <a:xfrm>
            <a:off x="8839200" y="1447801"/>
            <a:ext cx="27432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52979868"/>
      </p:ext>
    </p:extLst>
  </p:cSld>
  <p:clrMapOvr>
    <a:masterClrMapping/>
  </p:clrMapOvr>
  <p:transition>
    <p:cu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364" name="Rectangle 4"/>
          <p:cNvSpPr>
            <a:spLocks noChangeArrowheads="1"/>
          </p:cNvSpPr>
          <p:nvPr userDrawn="1"/>
        </p:nvSpPr>
        <p:spPr bwMode="auto">
          <a:xfrm>
            <a:off x="0" y="1"/>
            <a:ext cx="12192000" cy="3109913"/>
          </a:xfrm>
          <a:prstGeom prst="rect">
            <a:avLst/>
          </a:prstGeom>
          <a:solidFill>
            <a:srgbClr val="FFFFFF"/>
          </a:solidFill>
          <a:ln w="9525">
            <a:noFill/>
            <a:miter lim="800000"/>
            <a:headEnd/>
            <a:tailEnd/>
          </a:ln>
          <a:effectLst/>
        </p:spPr>
        <p:txBody>
          <a:bodyPr wrap="none" anchor="ctr"/>
          <a:lstStyle/>
          <a:p>
            <a:pPr fontAlgn="base">
              <a:spcBef>
                <a:spcPct val="0"/>
              </a:spcBef>
              <a:spcAft>
                <a:spcPct val="0"/>
              </a:spcAft>
            </a:pPr>
            <a:endParaRPr lang="en-US" sz="7300">
              <a:solidFill>
                <a:srgbClr val="FFFFFF"/>
              </a:solidFill>
              <a:latin typeface="Arial Unicode MS" pitchFamily="34" charset="-128"/>
            </a:endParaRPr>
          </a:p>
        </p:txBody>
      </p:sp>
      <p:pic>
        <p:nvPicPr>
          <p:cNvPr id="15366" name="Picture 6" descr="UNODC logo"/>
          <p:cNvPicPr>
            <a:picLocks noChangeAspect="1" noChangeArrowheads="1"/>
          </p:cNvPicPr>
          <p:nvPr userDrawn="1"/>
        </p:nvPicPr>
        <p:blipFill>
          <a:blip r:embed="rId2"/>
          <a:srcRect/>
          <a:stretch>
            <a:fillRect/>
          </a:stretch>
        </p:blipFill>
        <p:spPr bwMode="auto">
          <a:xfrm>
            <a:off x="1195917" y="1522414"/>
            <a:ext cx="10081683" cy="1571625"/>
          </a:xfrm>
          <a:prstGeom prst="rect">
            <a:avLst/>
          </a:prstGeom>
          <a:noFill/>
        </p:spPr>
      </p:pic>
      <p:sp>
        <p:nvSpPr>
          <p:cNvPr id="15367" name="Rectangle 7"/>
          <p:cNvSpPr>
            <a:spLocks noGrp="1" noChangeArrowheads="1"/>
          </p:cNvSpPr>
          <p:nvPr>
            <p:ph type="ctrTitle" sz="quarter"/>
          </p:nvPr>
        </p:nvSpPr>
        <p:spPr>
          <a:xfrm>
            <a:off x="3556000" y="3429001"/>
            <a:ext cx="7721600" cy="549275"/>
          </a:xfrm>
        </p:spPr>
        <p:txBody>
          <a:bodyPr anchor="t">
            <a:spAutoFit/>
          </a:bodyPr>
          <a:lstStyle>
            <a:lvl1pPr>
              <a:defRPr/>
            </a:lvl1pPr>
          </a:lstStyle>
          <a:p>
            <a:r>
              <a:rPr lang="en-US"/>
              <a:t>Click to edit Master title style</a:t>
            </a:r>
          </a:p>
        </p:txBody>
      </p:sp>
      <p:sp>
        <p:nvSpPr>
          <p:cNvPr id="15368" name="Rectangle 8"/>
          <p:cNvSpPr>
            <a:spLocks noGrp="1" noChangeArrowheads="1"/>
          </p:cNvSpPr>
          <p:nvPr>
            <p:ph type="dt" sz="quarter" idx="2"/>
          </p:nvPr>
        </p:nvSpPr>
        <p:spPr bwMode="auto">
          <a:xfrm>
            <a:off x="8432800" y="6172200"/>
            <a:ext cx="25400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a:defRPr sz="1400" b="1">
                <a:latin typeface="+mn-lt"/>
              </a:defRPr>
            </a:lvl1pPr>
          </a:lstStyle>
          <a:p>
            <a:pPr fontAlgn="base">
              <a:spcBef>
                <a:spcPct val="0"/>
              </a:spcBef>
              <a:spcAft>
                <a:spcPct val="0"/>
              </a:spcAft>
            </a:pPr>
            <a:endParaRPr lang="en-US">
              <a:solidFill>
                <a:srgbClr val="FFFFFF"/>
              </a:solidFill>
            </a:endParaRPr>
          </a:p>
        </p:txBody>
      </p:sp>
    </p:spTree>
    <p:extLst>
      <p:ext uri="{BB962C8B-B14F-4D97-AF65-F5344CB8AC3E}">
        <p14:creationId xmlns:p14="http://schemas.microsoft.com/office/powerpoint/2010/main" val="1717650927"/>
      </p:ext>
    </p:extLst>
  </p:cSld>
  <p:clrMapOvr>
    <a:masterClrMapping/>
  </p:clrMapOvr>
  <p:transition>
    <p:cu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it-IT"/>
              <a:t>Fare clic per modificare lo stile del titolo</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C9A00F7B-89C5-4DF7-A309-6263220147D4}" type="datetimeFigureOut">
              <a:rPr lang="en-US" dirty="0"/>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11743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7338205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17724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76127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334605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76839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045832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072542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67771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9529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449C95DE-FD64-4606-AE61-EC1136867CC6}" type="datetimeFigureOut">
              <a:rPr lang="en-US" dirty="0"/>
              <a:t>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2060"/>
          <p:cNvPicPr>
            <a:picLocks noChangeAspect="1" noChangeArrowheads="1"/>
          </p:cNvPicPr>
          <p:nvPr userDrawn="1"/>
        </p:nvPicPr>
        <p:blipFill>
          <a:blip r:embed="rId2">
            <a:lum contrast="82000"/>
            <a:extLst>
              <a:ext uri="{28A0092B-C50C-407E-A947-70E740481C1C}">
                <a14:useLocalDpi xmlns:a14="http://schemas.microsoft.com/office/drawing/2010/main" val="0"/>
              </a:ext>
            </a:extLst>
          </a:blip>
          <a:srcRect/>
          <a:stretch>
            <a:fillRect/>
          </a:stretch>
        </p:blipFill>
        <p:spPr bwMode="auto">
          <a:xfrm>
            <a:off x="0" y="757238"/>
            <a:ext cx="12192000" cy="6100762"/>
          </a:xfrm>
          <a:prstGeom prst="rect">
            <a:avLst/>
          </a:prstGeom>
          <a:solidFill>
            <a:srgbClr val="339966">
              <a:alpha val="50195"/>
            </a:srgbClr>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052"/>
          <p:cNvSpPr>
            <a:spLocks noChangeArrowheads="1"/>
          </p:cNvSpPr>
          <p:nvPr userDrawn="1"/>
        </p:nvSpPr>
        <p:spPr bwMode="auto">
          <a:xfrm>
            <a:off x="0" y="1"/>
            <a:ext cx="12192000" cy="31099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rgbClr val="FFFFFF"/>
                </a:solidFill>
                <a:latin typeface="Arial Unicode MS" pitchFamily="34" charset="-128"/>
              </a:defRPr>
            </a:lvl1pPr>
            <a:lvl2pPr marL="742950" indent="-285750" eaLnBrk="0" hangingPunct="0">
              <a:defRPr sz="3200">
                <a:solidFill>
                  <a:srgbClr val="FFFFFF"/>
                </a:solidFill>
                <a:latin typeface="Arial Unicode MS" pitchFamily="34" charset="-128"/>
              </a:defRPr>
            </a:lvl2pPr>
            <a:lvl3pPr marL="1143000" indent="-228600" eaLnBrk="0" hangingPunct="0">
              <a:defRPr sz="3200">
                <a:solidFill>
                  <a:srgbClr val="FFFFFF"/>
                </a:solidFill>
                <a:latin typeface="Arial Unicode MS" pitchFamily="34" charset="-128"/>
              </a:defRPr>
            </a:lvl3pPr>
            <a:lvl4pPr marL="1600200" indent="-228600" eaLnBrk="0" hangingPunct="0">
              <a:defRPr sz="3200">
                <a:solidFill>
                  <a:srgbClr val="FFFFFF"/>
                </a:solidFill>
                <a:latin typeface="Arial Unicode MS" pitchFamily="34" charset="-128"/>
              </a:defRPr>
            </a:lvl4pPr>
            <a:lvl5pPr marL="2057400" indent="-228600" eaLnBrk="0" hangingPunct="0">
              <a:defRPr sz="3200">
                <a:solidFill>
                  <a:srgbClr val="FFFFFF"/>
                </a:solidFill>
                <a:latin typeface="Arial Unicode MS" pitchFamily="34" charset="-128"/>
              </a:defRPr>
            </a:lvl5pPr>
            <a:lvl6pPr marL="2514600" indent="-228600" eaLnBrk="0" fontAlgn="base" hangingPunct="0">
              <a:spcBef>
                <a:spcPct val="0"/>
              </a:spcBef>
              <a:spcAft>
                <a:spcPct val="0"/>
              </a:spcAft>
              <a:defRPr sz="3200">
                <a:solidFill>
                  <a:srgbClr val="FFFFFF"/>
                </a:solidFill>
                <a:latin typeface="Arial Unicode MS" pitchFamily="34" charset="-128"/>
              </a:defRPr>
            </a:lvl6pPr>
            <a:lvl7pPr marL="2971800" indent="-228600" eaLnBrk="0" fontAlgn="base" hangingPunct="0">
              <a:spcBef>
                <a:spcPct val="0"/>
              </a:spcBef>
              <a:spcAft>
                <a:spcPct val="0"/>
              </a:spcAft>
              <a:defRPr sz="3200">
                <a:solidFill>
                  <a:srgbClr val="FFFFFF"/>
                </a:solidFill>
                <a:latin typeface="Arial Unicode MS" pitchFamily="34" charset="-128"/>
              </a:defRPr>
            </a:lvl7pPr>
            <a:lvl8pPr marL="3429000" indent="-228600" eaLnBrk="0" fontAlgn="base" hangingPunct="0">
              <a:spcBef>
                <a:spcPct val="0"/>
              </a:spcBef>
              <a:spcAft>
                <a:spcPct val="0"/>
              </a:spcAft>
              <a:defRPr sz="3200">
                <a:solidFill>
                  <a:srgbClr val="FFFFFF"/>
                </a:solidFill>
                <a:latin typeface="Arial Unicode MS" pitchFamily="34" charset="-128"/>
              </a:defRPr>
            </a:lvl8pPr>
            <a:lvl9pPr marL="3886200" indent="-228600" eaLnBrk="0" fontAlgn="base" hangingPunct="0">
              <a:spcBef>
                <a:spcPct val="0"/>
              </a:spcBef>
              <a:spcAft>
                <a:spcPct val="0"/>
              </a:spcAft>
              <a:defRPr sz="3200">
                <a:solidFill>
                  <a:srgbClr val="FFFFFF"/>
                </a:solidFill>
                <a:latin typeface="Arial Unicode MS" pitchFamily="34" charset="-128"/>
              </a:defRPr>
            </a:lvl9pPr>
          </a:lstStyle>
          <a:p>
            <a:pPr eaLnBrk="1" fontAlgn="base" hangingPunct="1">
              <a:spcBef>
                <a:spcPct val="0"/>
              </a:spcBef>
              <a:spcAft>
                <a:spcPct val="0"/>
              </a:spcAft>
              <a:defRPr/>
            </a:pPr>
            <a:endParaRPr lang="en-US" altLang="en-US" sz="3200"/>
          </a:p>
        </p:txBody>
      </p:sp>
      <p:sp>
        <p:nvSpPr>
          <p:cNvPr id="4" name="Rectangle 2059"/>
          <p:cNvSpPr>
            <a:spLocks noChangeArrowheads="1"/>
          </p:cNvSpPr>
          <p:nvPr userDrawn="1"/>
        </p:nvSpPr>
        <p:spPr bwMode="auto">
          <a:xfrm>
            <a:off x="0" y="1143000"/>
            <a:ext cx="12192000" cy="22860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rgbClr val="FFFFFF"/>
                </a:solidFill>
                <a:latin typeface="Arial Unicode MS" pitchFamily="34" charset="-128"/>
              </a:defRPr>
            </a:lvl1pPr>
            <a:lvl2pPr marL="742950" indent="-285750" eaLnBrk="0" hangingPunct="0">
              <a:defRPr sz="3200">
                <a:solidFill>
                  <a:srgbClr val="FFFFFF"/>
                </a:solidFill>
                <a:latin typeface="Arial Unicode MS" pitchFamily="34" charset="-128"/>
              </a:defRPr>
            </a:lvl2pPr>
            <a:lvl3pPr marL="1143000" indent="-228600" eaLnBrk="0" hangingPunct="0">
              <a:defRPr sz="3200">
                <a:solidFill>
                  <a:srgbClr val="FFFFFF"/>
                </a:solidFill>
                <a:latin typeface="Arial Unicode MS" pitchFamily="34" charset="-128"/>
              </a:defRPr>
            </a:lvl3pPr>
            <a:lvl4pPr marL="1600200" indent="-228600" eaLnBrk="0" hangingPunct="0">
              <a:defRPr sz="3200">
                <a:solidFill>
                  <a:srgbClr val="FFFFFF"/>
                </a:solidFill>
                <a:latin typeface="Arial Unicode MS" pitchFamily="34" charset="-128"/>
              </a:defRPr>
            </a:lvl4pPr>
            <a:lvl5pPr marL="2057400" indent="-228600" eaLnBrk="0" hangingPunct="0">
              <a:defRPr sz="3200">
                <a:solidFill>
                  <a:srgbClr val="FFFFFF"/>
                </a:solidFill>
                <a:latin typeface="Arial Unicode MS" pitchFamily="34" charset="-128"/>
              </a:defRPr>
            </a:lvl5pPr>
            <a:lvl6pPr marL="2514600" indent="-228600" eaLnBrk="0" fontAlgn="base" hangingPunct="0">
              <a:spcBef>
                <a:spcPct val="0"/>
              </a:spcBef>
              <a:spcAft>
                <a:spcPct val="0"/>
              </a:spcAft>
              <a:defRPr sz="3200">
                <a:solidFill>
                  <a:srgbClr val="FFFFFF"/>
                </a:solidFill>
                <a:latin typeface="Arial Unicode MS" pitchFamily="34" charset="-128"/>
              </a:defRPr>
            </a:lvl6pPr>
            <a:lvl7pPr marL="2971800" indent="-228600" eaLnBrk="0" fontAlgn="base" hangingPunct="0">
              <a:spcBef>
                <a:spcPct val="0"/>
              </a:spcBef>
              <a:spcAft>
                <a:spcPct val="0"/>
              </a:spcAft>
              <a:defRPr sz="3200">
                <a:solidFill>
                  <a:srgbClr val="FFFFFF"/>
                </a:solidFill>
                <a:latin typeface="Arial Unicode MS" pitchFamily="34" charset="-128"/>
              </a:defRPr>
            </a:lvl7pPr>
            <a:lvl8pPr marL="3429000" indent="-228600" eaLnBrk="0" fontAlgn="base" hangingPunct="0">
              <a:spcBef>
                <a:spcPct val="0"/>
              </a:spcBef>
              <a:spcAft>
                <a:spcPct val="0"/>
              </a:spcAft>
              <a:defRPr sz="3200">
                <a:solidFill>
                  <a:srgbClr val="FFFFFF"/>
                </a:solidFill>
                <a:latin typeface="Arial Unicode MS" pitchFamily="34" charset="-128"/>
              </a:defRPr>
            </a:lvl8pPr>
            <a:lvl9pPr marL="3886200" indent="-228600" eaLnBrk="0" fontAlgn="base" hangingPunct="0">
              <a:spcBef>
                <a:spcPct val="0"/>
              </a:spcBef>
              <a:spcAft>
                <a:spcPct val="0"/>
              </a:spcAft>
              <a:defRPr sz="3200">
                <a:solidFill>
                  <a:srgbClr val="FFFFFF"/>
                </a:solidFill>
                <a:latin typeface="Arial Unicode MS" pitchFamily="34" charset="-128"/>
              </a:defRPr>
            </a:lvl9pPr>
          </a:lstStyle>
          <a:p>
            <a:pPr eaLnBrk="1" fontAlgn="base" hangingPunct="1">
              <a:spcBef>
                <a:spcPct val="0"/>
              </a:spcBef>
              <a:spcAft>
                <a:spcPct val="0"/>
              </a:spcAft>
              <a:defRPr/>
            </a:pPr>
            <a:endParaRPr lang="en-US" altLang="en-US" sz="3200"/>
          </a:p>
        </p:txBody>
      </p:sp>
      <p:pic>
        <p:nvPicPr>
          <p:cNvPr id="5" name="Picture 2061" descr="UNODC_logo_E_unblue_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 y="0"/>
            <a:ext cx="9986433" cy="139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9256669"/>
      </p:ext>
    </p:extLst>
  </p:cSld>
  <p:clrMapOvr>
    <a:masterClrMapping/>
  </p:clrMapOvr>
  <p:transition>
    <p:wipe dir="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0996064"/>
      </p:ext>
    </p:extLst>
  </p:cSld>
  <p:clrMapOvr>
    <a:masterClrMapping/>
  </p:clrMapOvr>
  <p:transition>
    <p:wipe dir="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742976595"/>
      </p:ext>
    </p:extLst>
  </p:cSld>
  <p:clrMapOvr>
    <a:masterClrMapping/>
  </p:clrMapOvr>
  <p:transition>
    <p:wipe dir="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8954350"/>
      </p:ext>
    </p:extLst>
  </p:cSld>
  <p:clrMapOvr>
    <a:masterClrMapping/>
  </p:clrMapOvr>
  <p:transition>
    <p:wipe dir="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89795242"/>
      </p:ext>
    </p:extLst>
  </p:cSld>
  <p:clrMapOvr>
    <a:masterClrMapping/>
  </p:clrMapOvr>
  <p:transition>
    <p:wipe dir="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824512233"/>
      </p:ext>
    </p:extLst>
  </p:cSld>
  <p:clrMapOvr>
    <a:masterClrMapping/>
  </p:clrMapOvr>
  <p:transition>
    <p:wipe dir="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8015310"/>
      </p:ext>
    </p:extLst>
  </p:cSld>
  <p:clrMapOvr>
    <a:masterClrMapping/>
  </p:clrMapOvr>
  <p:transition>
    <p:wipe dir="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55558426"/>
      </p:ext>
    </p:extLst>
  </p:cSld>
  <p:clrMapOvr>
    <a:masterClrMapping/>
  </p:clrMapOvr>
  <p:transition>
    <p:wipe dir="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19847662"/>
      </p:ext>
    </p:extLst>
  </p:cSld>
  <p:clrMapOvr>
    <a:masterClrMapping/>
  </p:clrMapOvr>
  <p:transition>
    <p:wipe dir="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88555428"/>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680322" y="3030008"/>
            <a:ext cx="4698355" cy="2906179"/>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5594123" y="3030008"/>
            <a:ext cx="4700059" cy="2906179"/>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DEB0BBD-30FE-4CF1-900A-0C45149F8AF8}" type="datetimeFigureOut">
              <a:rPr lang="en-US" dirty="0"/>
              <a:t>11/2/2020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467069"/>
      </p:ext>
    </p:extLst>
  </p:cSld>
  <p:clrMapOvr>
    <a:masterClrMapping/>
  </p:clrMapOvr>
  <p:transition>
    <p:wipe dir="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800" cy="4525963"/>
          </a:xfrm>
          <a:prstGeom prst="rect">
            <a:avLst/>
          </a:prstGeom>
        </p:spPr>
        <p:txBody>
          <a:bodyPr/>
          <a:lstStyle/>
          <a:p>
            <a:pPr lvl="0"/>
            <a:endParaRPr lang="en-US" noProof="0"/>
          </a:p>
        </p:txBody>
      </p:sp>
    </p:spTree>
    <p:extLst>
      <p:ext uri="{BB962C8B-B14F-4D97-AF65-F5344CB8AC3E}">
        <p14:creationId xmlns:p14="http://schemas.microsoft.com/office/powerpoint/2010/main" val="162924433"/>
      </p:ext>
    </p:extLst>
  </p:cSld>
  <p:clrMapOvr>
    <a:masterClrMapping/>
  </p:clrMapOvr>
  <p:transition>
    <p:wipe dir="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Rectangle 2"/>
          <p:cNvSpPr>
            <a:spLocks noChangeArrowheads="1"/>
          </p:cNvSpPr>
          <p:nvPr/>
        </p:nvSpPr>
        <p:spPr bwMode="auto">
          <a:xfrm>
            <a:off x="0" y="1"/>
            <a:ext cx="12192000" cy="31099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000">
                <a:solidFill>
                  <a:srgbClr val="FFFFFF"/>
                </a:solidFill>
                <a:latin typeface="Arial Narrow" pitchFamily="34" charset="0"/>
              </a:defRPr>
            </a:lvl1pPr>
            <a:lvl2pPr marL="742950" indent="-285750" eaLnBrk="0" hangingPunct="0">
              <a:defRPr sz="4000">
                <a:solidFill>
                  <a:srgbClr val="FFFFFF"/>
                </a:solidFill>
                <a:latin typeface="Arial Narrow" pitchFamily="34" charset="0"/>
              </a:defRPr>
            </a:lvl2pPr>
            <a:lvl3pPr marL="1143000" indent="-228600" eaLnBrk="0" hangingPunct="0">
              <a:defRPr sz="4000">
                <a:solidFill>
                  <a:srgbClr val="FFFFFF"/>
                </a:solidFill>
                <a:latin typeface="Arial Narrow" pitchFamily="34" charset="0"/>
              </a:defRPr>
            </a:lvl3pPr>
            <a:lvl4pPr marL="1600200" indent="-228600" eaLnBrk="0" hangingPunct="0">
              <a:defRPr sz="4000">
                <a:solidFill>
                  <a:srgbClr val="FFFFFF"/>
                </a:solidFill>
                <a:latin typeface="Arial Narrow" pitchFamily="34" charset="0"/>
              </a:defRPr>
            </a:lvl4pPr>
            <a:lvl5pPr marL="2057400" indent="-228600" eaLnBrk="0" hangingPunct="0">
              <a:defRPr sz="4000">
                <a:solidFill>
                  <a:srgbClr val="FFFFFF"/>
                </a:solidFill>
                <a:latin typeface="Arial Narrow" pitchFamily="34" charset="0"/>
              </a:defRPr>
            </a:lvl5pPr>
            <a:lvl6pPr marL="2514600" indent="-228600" eaLnBrk="0" fontAlgn="base" hangingPunct="0">
              <a:lnSpc>
                <a:spcPct val="80000"/>
              </a:lnSpc>
              <a:spcBef>
                <a:spcPct val="20000"/>
              </a:spcBef>
              <a:spcAft>
                <a:spcPct val="0"/>
              </a:spcAft>
              <a:defRPr sz="4000">
                <a:solidFill>
                  <a:srgbClr val="FFFFFF"/>
                </a:solidFill>
                <a:latin typeface="Arial Narrow" pitchFamily="34" charset="0"/>
              </a:defRPr>
            </a:lvl6pPr>
            <a:lvl7pPr marL="2971800" indent="-228600" eaLnBrk="0" fontAlgn="base" hangingPunct="0">
              <a:lnSpc>
                <a:spcPct val="80000"/>
              </a:lnSpc>
              <a:spcBef>
                <a:spcPct val="20000"/>
              </a:spcBef>
              <a:spcAft>
                <a:spcPct val="0"/>
              </a:spcAft>
              <a:defRPr sz="4000">
                <a:solidFill>
                  <a:srgbClr val="FFFFFF"/>
                </a:solidFill>
                <a:latin typeface="Arial Narrow" pitchFamily="34" charset="0"/>
              </a:defRPr>
            </a:lvl7pPr>
            <a:lvl8pPr marL="3429000" indent="-228600" eaLnBrk="0" fontAlgn="base" hangingPunct="0">
              <a:lnSpc>
                <a:spcPct val="80000"/>
              </a:lnSpc>
              <a:spcBef>
                <a:spcPct val="20000"/>
              </a:spcBef>
              <a:spcAft>
                <a:spcPct val="0"/>
              </a:spcAft>
              <a:defRPr sz="4000">
                <a:solidFill>
                  <a:srgbClr val="FFFFFF"/>
                </a:solidFill>
                <a:latin typeface="Arial Narrow" pitchFamily="34" charset="0"/>
              </a:defRPr>
            </a:lvl8pPr>
            <a:lvl9pPr marL="3886200" indent="-228600" eaLnBrk="0" fontAlgn="base" hangingPunct="0">
              <a:lnSpc>
                <a:spcPct val="80000"/>
              </a:lnSpc>
              <a:spcBef>
                <a:spcPct val="20000"/>
              </a:spcBef>
              <a:spcAft>
                <a:spcPct val="0"/>
              </a:spcAft>
              <a:defRPr sz="4000">
                <a:solidFill>
                  <a:srgbClr val="FFFFFF"/>
                </a:solidFill>
                <a:latin typeface="Arial Narrow" pitchFamily="34" charset="0"/>
              </a:defRPr>
            </a:lvl9pPr>
          </a:lstStyle>
          <a:p>
            <a:pPr eaLnBrk="1" fontAlgn="base" hangingPunct="1">
              <a:lnSpc>
                <a:spcPct val="80000"/>
              </a:lnSpc>
              <a:spcBef>
                <a:spcPct val="20000"/>
              </a:spcBef>
              <a:spcAft>
                <a:spcPct val="0"/>
              </a:spcAft>
              <a:defRPr/>
            </a:pPr>
            <a:endParaRPr lang="en-GB" altLang="en-US" sz="4000">
              <a:ea typeface="MS PGothic" pitchFamily="34" charset="-128"/>
            </a:endParaRPr>
          </a:p>
        </p:txBody>
      </p:sp>
      <p:pic>
        <p:nvPicPr>
          <p:cNvPr id="4" name="Picture 5" descr="UNODC_logo_E_unblue_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2785" y="1268413"/>
            <a:ext cx="9986433" cy="139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Rectangle 3"/>
          <p:cNvSpPr>
            <a:spLocks noGrp="1" noChangeArrowheads="1"/>
          </p:cNvSpPr>
          <p:nvPr>
            <p:ph type="ctrTitle" sz="quarter"/>
          </p:nvPr>
        </p:nvSpPr>
        <p:spPr>
          <a:xfrm>
            <a:off x="3367617" y="3429001"/>
            <a:ext cx="7721600" cy="549275"/>
          </a:xfrm>
        </p:spPr>
        <p:txBody>
          <a:bodyPr anchor="t">
            <a:spAutoFit/>
          </a:bodyPr>
          <a:lstStyle>
            <a:lvl1pPr>
              <a:defRPr/>
            </a:lvl1pPr>
          </a:lstStyle>
          <a:p>
            <a:pPr lvl="0"/>
            <a:r>
              <a:rPr lang="en-US" altLang="en-US" noProof="0"/>
              <a:t>Click to edit Master title style</a:t>
            </a:r>
          </a:p>
        </p:txBody>
      </p:sp>
      <p:sp>
        <p:nvSpPr>
          <p:cNvPr id="5" name="Date Placeholder 4"/>
          <p:cNvSpPr>
            <a:spLocks noGrp="1" noChangeArrowheads="1"/>
          </p:cNvSpPr>
          <p:nvPr>
            <p:ph type="dt" sz="quarter" idx="10"/>
          </p:nvPr>
        </p:nvSpPr>
        <p:spPr bwMode="auto">
          <a:xfrm>
            <a:off x="8432800" y="6172200"/>
            <a:ext cx="25400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100000"/>
              </a:lnSpc>
              <a:spcBef>
                <a:spcPct val="0"/>
              </a:spcBef>
              <a:defRPr sz="1400" b="1"/>
            </a:lvl1pPr>
          </a:lstStyle>
          <a:p>
            <a:pPr fontAlgn="base">
              <a:spcAft>
                <a:spcPct val="0"/>
              </a:spcAft>
              <a:defRPr/>
            </a:pPr>
            <a:fld id="{5CACECD1-E7AB-4CBD-8021-15CB56313903}" type="datetimeFigureOut">
              <a:rPr lang="en-US" altLang="en-US">
                <a:solidFill>
                  <a:srgbClr val="FFFFFF"/>
                </a:solidFill>
                <a:ea typeface="MS PGothic" pitchFamily="34" charset="-128"/>
              </a:rPr>
              <a:pPr fontAlgn="base">
                <a:spcAft>
                  <a:spcPct val="0"/>
                </a:spcAft>
                <a:defRPr/>
              </a:pPr>
              <a:t>11/2/2020</a:t>
            </a:fld>
            <a:endParaRPr lang="en-US" altLang="en-US">
              <a:solidFill>
                <a:srgbClr val="FFFFFF"/>
              </a:solidFill>
              <a:ea typeface="MS PGothic" pitchFamily="34" charset="-128"/>
            </a:endParaRPr>
          </a:p>
        </p:txBody>
      </p:sp>
    </p:spTree>
    <p:extLst>
      <p:ext uri="{BB962C8B-B14F-4D97-AF65-F5344CB8AC3E}">
        <p14:creationId xmlns:p14="http://schemas.microsoft.com/office/powerpoint/2010/main" val="2425978958"/>
      </p:ext>
    </p:extLst>
  </p:cSld>
  <p:clrMapOvr>
    <a:masterClrMapping/>
  </p:clrMapOvr>
  <p:transition>
    <p:cut/>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24980643"/>
      </p:ext>
    </p:extLst>
  </p:cSld>
  <p:clrMapOvr>
    <a:masterClrMapping/>
  </p:clrMapOvr>
  <p:transition>
    <p:cut/>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185479376"/>
      </p:ext>
    </p:extLst>
  </p:cSld>
  <p:clrMapOvr>
    <a:masterClrMapping/>
  </p:clrMapOvr>
  <p:transition>
    <p:cut/>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3590974"/>
      </p:ext>
    </p:extLst>
  </p:cSld>
  <p:clrMapOvr>
    <a:masterClrMapping/>
  </p:clrMapOvr>
  <p:transition>
    <p:cut/>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06706886"/>
      </p:ext>
    </p:extLst>
  </p:cSld>
  <p:clrMapOvr>
    <a:masterClrMapping/>
  </p:clrMapOvr>
  <p:transition>
    <p:cut/>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140804382"/>
      </p:ext>
    </p:extLst>
  </p:cSld>
  <p:clrMapOvr>
    <a:masterClrMapping/>
  </p:clrMapOvr>
  <p:transition>
    <p:cut/>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5040666"/>
      </p:ext>
    </p:extLst>
  </p:cSld>
  <p:clrMapOvr>
    <a:masterClrMapping/>
  </p:clrMapOvr>
  <p:transition>
    <p:cut/>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16536944"/>
      </p:ext>
    </p:extLst>
  </p:cSld>
  <p:clrMapOvr>
    <a:masterClrMapping/>
  </p:clrMapOvr>
  <p:transition>
    <p:cu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B91A5F7F-3E81-4C65-A4D1-CB62D5B9DB91}" type="datetimeFigureOut">
              <a:rPr lang="en-US" dirty="0"/>
              <a:t>11/2/2020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5725605"/>
      </p:ext>
    </p:extLst>
  </p:cSld>
  <p:clrMapOvr>
    <a:masterClrMapping/>
  </p:clrMapOvr>
  <p:transition>
    <p:cut/>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81449030"/>
      </p:ext>
    </p:extLst>
  </p:cSld>
  <p:clrMapOvr>
    <a:masterClrMapping/>
  </p:clrMapOvr>
  <p:transition>
    <p:cut/>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8894077"/>
      </p:ext>
    </p:extLst>
  </p:cSld>
  <p:clrMapOvr>
    <a:masterClrMapping/>
  </p:clrMapOvr>
  <p:transition>
    <p:cut/>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Rectangle 2"/>
          <p:cNvSpPr>
            <a:spLocks noChangeArrowheads="1"/>
          </p:cNvSpPr>
          <p:nvPr/>
        </p:nvSpPr>
        <p:spPr bwMode="auto">
          <a:xfrm>
            <a:off x="0" y="1"/>
            <a:ext cx="12192000" cy="31099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000">
                <a:solidFill>
                  <a:srgbClr val="FFFFFF"/>
                </a:solidFill>
                <a:latin typeface="Arial Narrow" pitchFamily="34" charset="0"/>
              </a:defRPr>
            </a:lvl1pPr>
            <a:lvl2pPr marL="742950" indent="-285750" eaLnBrk="0" hangingPunct="0">
              <a:defRPr sz="4000">
                <a:solidFill>
                  <a:srgbClr val="FFFFFF"/>
                </a:solidFill>
                <a:latin typeface="Arial Narrow" pitchFamily="34" charset="0"/>
              </a:defRPr>
            </a:lvl2pPr>
            <a:lvl3pPr marL="1143000" indent="-228600" eaLnBrk="0" hangingPunct="0">
              <a:defRPr sz="4000">
                <a:solidFill>
                  <a:srgbClr val="FFFFFF"/>
                </a:solidFill>
                <a:latin typeface="Arial Narrow" pitchFamily="34" charset="0"/>
              </a:defRPr>
            </a:lvl3pPr>
            <a:lvl4pPr marL="1600200" indent="-228600" eaLnBrk="0" hangingPunct="0">
              <a:defRPr sz="4000">
                <a:solidFill>
                  <a:srgbClr val="FFFFFF"/>
                </a:solidFill>
                <a:latin typeface="Arial Narrow" pitchFamily="34" charset="0"/>
              </a:defRPr>
            </a:lvl4pPr>
            <a:lvl5pPr marL="2057400" indent="-228600" eaLnBrk="0" hangingPunct="0">
              <a:defRPr sz="4000">
                <a:solidFill>
                  <a:srgbClr val="FFFFFF"/>
                </a:solidFill>
                <a:latin typeface="Arial Narrow" pitchFamily="34" charset="0"/>
              </a:defRPr>
            </a:lvl5pPr>
            <a:lvl6pPr marL="2514600" indent="-228600" eaLnBrk="0" fontAlgn="base" hangingPunct="0">
              <a:lnSpc>
                <a:spcPct val="80000"/>
              </a:lnSpc>
              <a:spcBef>
                <a:spcPct val="20000"/>
              </a:spcBef>
              <a:spcAft>
                <a:spcPct val="0"/>
              </a:spcAft>
              <a:defRPr sz="4000">
                <a:solidFill>
                  <a:srgbClr val="FFFFFF"/>
                </a:solidFill>
                <a:latin typeface="Arial Narrow" pitchFamily="34" charset="0"/>
              </a:defRPr>
            </a:lvl6pPr>
            <a:lvl7pPr marL="2971800" indent="-228600" eaLnBrk="0" fontAlgn="base" hangingPunct="0">
              <a:lnSpc>
                <a:spcPct val="80000"/>
              </a:lnSpc>
              <a:spcBef>
                <a:spcPct val="20000"/>
              </a:spcBef>
              <a:spcAft>
                <a:spcPct val="0"/>
              </a:spcAft>
              <a:defRPr sz="4000">
                <a:solidFill>
                  <a:srgbClr val="FFFFFF"/>
                </a:solidFill>
                <a:latin typeface="Arial Narrow" pitchFamily="34" charset="0"/>
              </a:defRPr>
            </a:lvl7pPr>
            <a:lvl8pPr marL="3429000" indent="-228600" eaLnBrk="0" fontAlgn="base" hangingPunct="0">
              <a:lnSpc>
                <a:spcPct val="80000"/>
              </a:lnSpc>
              <a:spcBef>
                <a:spcPct val="20000"/>
              </a:spcBef>
              <a:spcAft>
                <a:spcPct val="0"/>
              </a:spcAft>
              <a:defRPr sz="4000">
                <a:solidFill>
                  <a:srgbClr val="FFFFFF"/>
                </a:solidFill>
                <a:latin typeface="Arial Narrow" pitchFamily="34" charset="0"/>
              </a:defRPr>
            </a:lvl8pPr>
            <a:lvl9pPr marL="3886200" indent="-228600" eaLnBrk="0" fontAlgn="base" hangingPunct="0">
              <a:lnSpc>
                <a:spcPct val="80000"/>
              </a:lnSpc>
              <a:spcBef>
                <a:spcPct val="20000"/>
              </a:spcBef>
              <a:spcAft>
                <a:spcPct val="0"/>
              </a:spcAft>
              <a:defRPr sz="4000">
                <a:solidFill>
                  <a:srgbClr val="FFFFFF"/>
                </a:solidFill>
                <a:latin typeface="Arial Narrow" pitchFamily="34" charset="0"/>
              </a:defRPr>
            </a:lvl9pPr>
          </a:lstStyle>
          <a:p>
            <a:pPr eaLnBrk="1" fontAlgn="base" hangingPunct="1">
              <a:lnSpc>
                <a:spcPct val="80000"/>
              </a:lnSpc>
              <a:spcBef>
                <a:spcPct val="20000"/>
              </a:spcBef>
              <a:spcAft>
                <a:spcPct val="0"/>
              </a:spcAft>
              <a:defRPr/>
            </a:pPr>
            <a:endParaRPr lang="en-US" altLang="en-US" sz="4000"/>
          </a:p>
        </p:txBody>
      </p:sp>
      <p:pic>
        <p:nvPicPr>
          <p:cNvPr id="4" name="Picture 5" descr="UNODC_logo_E_unblue_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2785" y="1268413"/>
            <a:ext cx="9986433" cy="139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Rectangle 3"/>
          <p:cNvSpPr>
            <a:spLocks noGrp="1" noChangeArrowheads="1"/>
          </p:cNvSpPr>
          <p:nvPr>
            <p:ph type="ctrTitle" sz="quarter"/>
          </p:nvPr>
        </p:nvSpPr>
        <p:spPr>
          <a:xfrm>
            <a:off x="3367617" y="3429001"/>
            <a:ext cx="7721600" cy="549275"/>
          </a:xfrm>
        </p:spPr>
        <p:txBody>
          <a:bodyPr anchor="t">
            <a:spAutoFit/>
          </a:bodyPr>
          <a:lstStyle>
            <a:lvl1pPr>
              <a:defRPr/>
            </a:lvl1pPr>
          </a:lstStyle>
          <a:p>
            <a:pPr lvl="0"/>
            <a:r>
              <a:rPr lang="en-US" altLang="en-US" noProof="0"/>
              <a:t>Click to edit Master title style</a:t>
            </a:r>
          </a:p>
        </p:txBody>
      </p:sp>
      <p:sp>
        <p:nvSpPr>
          <p:cNvPr id="5" name="Date Placeholder 4"/>
          <p:cNvSpPr>
            <a:spLocks noGrp="1" noChangeArrowheads="1"/>
          </p:cNvSpPr>
          <p:nvPr>
            <p:ph type="dt" sz="quarter" idx="10"/>
          </p:nvPr>
        </p:nvSpPr>
        <p:spPr bwMode="auto">
          <a:xfrm>
            <a:off x="8432800" y="6172200"/>
            <a:ext cx="25400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100000"/>
              </a:lnSpc>
              <a:spcBef>
                <a:spcPct val="0"/>
              </a:spcBef>
              <a:defRPr sz="1400" b="1"/>
            </a:lvl1pPr>
          </a:lstStyle>
          <a:p>
            <a:pPr fontAlgn="base">
              <a:spcAft>
                <a:spcPct val="0"/>
              </a:spcAft>
              <a:defRPr/>
            </a:pPr>
            <a:fld id="{329CD4D7-304A-43BD-997D-45A2E8BDB2C3}" type="datetimeFigureOut">
              <a:rPr lang="en-US" altLang="en-US">
                <a:solidFill>
                  <a:srgbClr val="FFFFFF"/>
                </a:solidFill>
              </a:rPr>
              <a:pPr fontAlgn="base">
                <a:spcAft>
                  <a:spcPct val="0"/>
                </a:spcAft>
                <a:defRPr/>
              </a:pPr>
              <a:t>11/2/2020</a:t>
            </a:fld>
            <a:endParaRPr lang="en-US" altLang="en-US">
              <a:solidFill>
                <a:srgbClr val="FFFFFF"/>
              </a:solidFill>
            </a:endParaRPr>
          </a:p>
        </p:txBody>
      </p:sp>
    </p:spTree>
    <p:extLst>
      <p:ext uri="{BB962C8B-B14F-4D97-AF65-F5344CB8AC3E}">
        <p14:creationId xmlns:p14="http://schemas.microsoft.com/office/powerpoint/2010/main" val="829039244"/>
      </p:ext>
    </p:extLst>
  </p:cSld>
  <p:clrMapOvr>
    <a:masterClrMapping/>
  </p:clrMapOvr>
  <p:transition>
    <p:cut/>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6512821"/>
      </p:ext>
    </p:extLst>
  </p:cSld>
  <p:clrMapOvr>
    <a:masterClrMapping/>
  </p:clrMapOvr>
  <p:transition>
    <p:cut/>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885347384"/>
      </p:ext>
    </p:extLst>
  </p:cSld>
  <p:clrMapOvr>
    <a:masterClrMapping/>
  </p:clrMapOvr>
  <p:transition>
    <p:cut/>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1375070"/>
      </p:ext>
    </p:extLst>
  </p:cSld>
  <p:clrMapOvr>
    <a:masterClrMapping/>
  </p:clrMapOvr>
  <p:transition>
    <p:cut/>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8074080"/>
      </p:ext>
    </p:extLst>
  </p:cSld>
  <p:clrMapOvr>
    <a:masterClrMapping/>
  </p:clrMapOvr>
  <p:transition>
    <p:cut/>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16785240"/>
      </p:ext>
    </p:extLst>
  </p:cSld>
  <p:clrMapOvr>
    <a:masterClrMapping/>
  </p:clrMapOvr>
  <p:transition>
    <p:cut/>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8863834"/>
      </p:ext>
    </p:extLst>
  </p:cSld>
  <p:clrMapOvr>
    <a:masterClrMapping/>
  </p:clrMapOvr>
  <p:transition>
    <p:cu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77ECC86-1672-4627-AEFE-EC5485C73905}" type="datetimeFigureOut">
              <a:rPr lang="en-US" dirty="0"/>
              <a:t>11/2/2020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74363381"/>
      </p:ext>
    </p:extLst>
  </p:cSld>
  <p:clrMapOvr>
    <a:masterClrMapping/>
  </p:clrMapOvr>
  <p:transition>
    <p:cut/>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17941"/>
      </p:ext>
    </p:extLst>
  </p:cSld>
  <p:clrMapOvr>
    <a:masterClrMapping/>
  </p:clrMapOvr>
  <p:transition>
    <p:cut/>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4177875"/>
      </p:ext>
    </p:extLst>
  </p:cSld>
  <p:clrMapOvr>
    <a:masterClrMapping/>
  </p:clrMapOvr>
  <p:transition>
    <p:cut/>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1329089"/>
      </p:ext>
    </p:extLst>
  </p:cSld>
  <p:clrMapOvr>
    <a:masterClrMapping/>
  </p:clrMapOvr>
  <p:transition>
    <p:cut/>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Rectangle 2"/>
          <p:cNvSpPr>
            <a:spLocks noChangeArrowheads="1"/>
          </p:cNvSpPr>
          <p:nvPr/>
        </p:nvSpPr>
        <p:spPr bwMode="auto">
          <a:xfrm>
            <a:off x="0" y="3"/>
            <a:ext cx="12192000" cy="31099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000">
                <a:solidFill>
                  <a:srgbClr val="FFFFFF"/>
                </a:solidFill>
                <a:latin typeface="Arial Narrow" pitchFamily="34" charset="0"/>
              </a:defRPr>
            </a:lvl1pPr>
            <a:lvl2pPr marL="742950" indent="-285750" eaLnBrk="0" hangingPunct="0">
              <a:defRPr sz="4000">
                <a:solidFill>
                  <a:srgbClr val="FFFFFF"/>
                </a:solidFill>
                <a:latin typeface="Arial Narrow" pitchFamily="34" charset="0"/>
              </a:defRPr>
            </a:lvl2pPr>
            <a:lvl3pPr marL="1143000" indent="-228600" eaLnBrk="0" hangingPunct="0">
              <a:defRPr sz="4000">
                <a:solidFill>
                  <a:srgbClr val="FFFFFF"/>
                </a:solidFill>
                <a:latin typeface="Arial Narrow" pitchFamily="34" charset="0"/>
              </a:defRPr>
            </a:lvl3pPr>
            <a:lvl4pPr marL="1600200" indent="-228600" eaLnBrk="0" hangingPunct="0">
              <a:defRPr sz="4000">
                <a:solidFill>
                  <a:srgbClr val="FFFFFF"/>
                </a:solidFill>
                <a:latin typeface="Arial Narrow" pitchFamily="34" charset="0"/>
              </a:defRPr>
            </a:lvl4pPr>
            <a:lvl5pPr marL="2057400" indent="-228600" eaLnBrk="0" hangingPunct="0">
              <a:defRPr sz="4000">
                <a:solidFill>
                  <a:srgbClr val="FFFFFF"/>
                </a:solidFill>
                <a:latin typeface="Arial Narrow" pitchFamily="34" charset="0"/>
              </a:defRPr>
            </a:lvl5pPr>
            <a:lvl6pPr marL="2514600" indent="-228600" eaLnBrk="0" fontAlgn="base" hangingPunct="0">
              <a:lnSpc>
                <a:spcPct val="80000"/>
              </a:lnSpc>
              <a:spcBef>
                <a:spcPct val="20000"/>
              </a:spcBef>
              <a:spcAft>
                <a:spcPct val="0"/>
              </a:spcAft>
              <a:defRPr sz="4000">
                <a:solidFill>
                  <a:srgbClr val="FFFFFF"/>
                </a:solidFill>
                <a:latin typeface="Arial Narrow" pitchFamily="34" charset="0"/>
              </a:defRPr>
            </a:lvl6pPr>
            <a:lvl7pPr marL="2971800" indent="-228600" eaLnBrk="0" fontAlgn="base" hangingPunct="0">
              <a:lnSpc>
                <a:spcPct val="80000"/>
              </a:lnSpc>
              <a:spcBef>
                <a:spcPct val="20000"/>
              </a:spcBef>
              <a:spcAft>
                <a:spcPct val="0"/>
              </a:spcAft>
              <a:defRPr sz="4000">
                <a:solidFill>
                  <a:srgbClr val="FFFFFF"/>
                </a:solidFill>
                <a:latin typeface="Arial Narrow" pitchFamily="34" charset="0"/>
              </a:defRPr>
            </a:lvl7pPr>
            <a:lvl8pPr marL="3429000" indent="-228600" eaLnBrk="0" fontAlgn="base" hangingPunct="0">
              <a:lnSpc>
                <a:spcPct val="80000"/>
              </a:lnSpc>
              <a:spcBef>
                <a:spcPct val="20000"/>
              </a:spcBef>
              <a:spcAft>
                <a:spcPct val="0"/>
              </a:spcAft>
              <a:defRPr sz="4000">
                <a:solidFill>
                  <a:srgbClr val="FFFFFF"/>
                </a:solidFill>
                <a:latin typeface="Arial Narrow" pitchFamily="34" charset="0"/>
              </a:defRPr>
            </a:lvl8pPr>
            <a:lvl9pPr marL="3886200" indent="-228600" eaLnBrk="0" fontAlgn="base" hangingPunct="0">
              <a:lnSpc>
                <a:spcPct val="80000"/>
              </a:lnSpc>
              <a:spcBef>
                <a:spcPct val="20000"/>
              </a:spcBef>
              <a:spcAft>
                <a:spcPct val="0"/>
              </a:spcAft>
              <a:defRPr sz="4000">
                <a:solidFill>
                  <a:srgbClr val="FFFFFF"/>
                </a:solidFill>
                <a:latin typeface="Arial Narrow" pitchFamily="34" charset="0"/>
              </a:defRPr>
            </a:lvl9pPr>
          </a:lstStyle>
          <a:p>
            <a:pPr defTabSz="457200" eaLnBrk="1" fontAlgn="base" hangingPunct="1">
              <a:lnSpc>
                <a:spcPct val="80000"/>
              </a:lnSpc>
              <a:spcBef>
                <a:spcPct val="20000"/>
              </a:spcBef>
              <a:spcAft>
                <a:spcPct val="0"/>
              </a:spcAft>
              <a:defRPr/>
            </a:pPr>
            <a:endParaRPr lang="en-US" altLang="en-US" sz="4000"/>
          </a:p>
        </p:txBody>
      </p:sp>
      <p:pic>
        <p:nvPicPr>
          <p:cNvPr id="4" name="Picture 5" descr="UNODC_logo_E_unblue_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2786" y="1268413"/>
            <a:ext cx="9986433" cy="139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Rectangle 3"/>
          <p:cNvSpPr>
            <a:spLocks noGrp="1" noChangeArrowheads="1"/>
          </p:cNvSpPr>
          <p:nvPr>
            <p:ph type="ctrTitle" sz="quarter"/>
          </p:nvPr>
        </p:nvSpPr>
        <p:spPr>
          <a:xfrm>
            <a:off x="3367617" y="3429003"/>
            <a:ext cx="7721600" cy="549275"/>
          </a:xfrm>
        </p:spPr>
        <p:txBody>
          <a:bodyPr anchor="t">
            <a:spAutoFit/>
          </a:bodyPr>
          <a:lstStyle>
            <a:lvl1pPr>
              <a:defRPr/>
            </a:lvl1pPr>
          </a:lstStyle>
          <a:p>
            <a:pPr lvl="0"/>
            <a:r>
              <a:rPr lang="en-US" altLang="en-US" noProof="0"/>
              <a:t>Click to edit Master title style</a:t>
            </a:r>
          </a:p>
        </p:txBody>
      </p:sp>
      <p:sp>
        <p:nvSpPr>
          <p:cNvPr id="5" name="Date Placeholder 4"/>
          <p:cNvSpPr>
            <a:spLocks noGrp="1" noChangeArrowheads="1"/>
          </p:cNvSpPr>
          <p:nvPr>
            <p:ph type="dt" sz="quarter" idx="10"/>
          </p:nvPr>
        </p:nvSpPr>
        <p:spPr bwMode="auto">
          <a:xfrm>
            <a:off x="8432800" y="6172200"/>
            <a:ext cx="25400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100000"/>
              </a:lnSpc>
              <a:spcBef>
                <a:spcPct val="0"/>
              </a:spcBef>
              <a:defRPr sz="1400" b="1"/>
            </a:lvl1pPr>
          </a:lstStyle>
          <a:p>
            <a:pPr fontAlgn="base">
              <a:spcAft>
                <a:spcPct val="0"/>
              </a:spcAft>
              <a:defRPr/>
            </a:pPr>
            <a:fld id="{329CD4D7-304A-43BD-997D-45A2E8BDB2C3}" type="datetimeFigureOut">
              <a:rPr lang="en-US" altLang="en-US" smtClean="0">
                <a:solidFill>
                  <a:srgbClr val="FFFFFF"/>
                </a:solidFill>
              </a:rPr>
              <a:pPr fontAlgn="base">
                <a:spcAft>
                  <a:spcPct val="0"/>
                </a:spcAft>
                <a:defRPr/>
              </a:pPr>
              <a:t>11/2/2020</a:t>
            </a:fld>
            <a:endParaRPr lang="en-US" altLang="en-US">
              <a:solidFill>
                <a:srgbClr val="FFFFFF"/>
              </a:solidFill>
            </a:endParaRPr>
          </a:p>
        </p:txBody>
      </p:sp>
    </p:spTree>
    <p:extLst>
      <p:ext uri="{BB962C8B-B14F-4D97-AF65-F5344CB8AC3E}">
        <p14:creationId xmlns:p14="http://schemas.microsoft.com/office/powerpoint/2010/main" val="1833154056"/>
      </p:ext>
    </p:extLst>
  </p:cSld>
  <p:clrMapOvr>
    <a:masterClrMapping/>
  </p:clrMapOvr>
  <p:transition>
    <p:cut/>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21966929"/>
      </p:ext>
    </p:extLst>
  </p:cSld>
  <p:clrMapOvr>
    <a:masterClrMapping/>
  </p:clrMapOvr>
  <p:transition>
    <p:cut/>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783558880"/>
      </p:ext>
    </p:extLst>
  </p:cSld>
  <p:clrMapOvr>
    <a:masterClrMapping/>
  </p:clrMapOvr>
  <p:transition>
    <p:cut/>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0288632"/>
      </p:ext>
    </p:extLst>
  </p:cSld>
  <p:clrMapOvr>
    <a:masterClrMapping/>
  </p:clrMapOvr>
  <p:transition>
    <p:cut/>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7129832"/>
      </p:ext>
    </p:extLst>
  </p:cSld>
  <p:clrMapOvr>
    <a:masterClrMapping/>
  </p:clrMapOvr>
  <p:transition>
    <p:cut/>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98317588"/>
      </p:ext>
    </p:extLst>
  </p:cSld>
  <p:clrMapOvr>
    <a:masterClrMapping/>
  </p:clrMapOvr>
  <p:transition>
    <p:cu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it-IT"/>
              <a:t>Fare clic per modificare lo stile del titolo</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3CDCB01F-D966-4C62-B900-0BE008A90C98}" type="datetimeFigureOut">
              <a:rPr lang="en-US" dirty="0"/>
              <a:t>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2569174"/>
      </p:ext>
    </p:extLst>
  </p:cSld>
  <p:clrMapOvr>
    <a:masterClrMapping/>
  </p:clrMapOvr>
  <p:transition>
    <p:cut/>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65166872"/>
      </p:ext>
    </p:extLst>
  </p:cSld>
  <p:clrMapOvr>
    <a:masterClrMapping/>
  </p:clrMapOvr>
  <p:transition>
    <p:cut/>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14180928"/>
      </p:ext>
    </p:extLst>
  </p:cSld>
  <p:clrMapOvr>
    <a:masterClrMapping/>
  </p:clrMapOvr>
  <p:transition>
    <p:cut/>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21261700"/>
      </p:ext>
    </p:extLst>
  </p:cSld>
  <p:clrMapOvr>
    <a:masterClrMapping/>
  </p:clrMapOvr>
  <p:transition>
    <p:cut/>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9541117"/>
      </p:ext>
    </p:extLst>
  </p:cSld>
  <p:clrMapOvr>
    <a:masterClrMapping/>
  </p:clrMapOvr>
  <p:transition>
    <p:cu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5E73A0EA-7DC7-4964-BB97-B173EF3B859A}" type="datetimeFigureOut">
              <a:rPr lang="en-US" dirty="0"/>
              <a:t>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5.emf"/><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theme" Target="../theme/theme4.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image" Target="../media/image8.png"/><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image" Target="../media/image10.png"/><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5.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10.pn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6.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10.pn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7.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0EF52CC-F3D9-41D4-BCE4-C208E61A3F31}" type="datetimeFigureOut">
              <a:rPr lang="en-US" dirty="0"/>
              <a:t>11/2/2020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304800"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ct val="80000"/>
              </a:lnSpc>
              <a:spcBef>
                <a:spcPct val="20000"/>
              </a:spcBef>
              <a:spcAft>
                <a:spcPct val="0"/>
              </a:spcAft>
            </a:pPr>
            <a:endParaRPr lang="en-US" sz="4000">
              <a:solidFill>
                <a:prstClr val="white"/>
              </a:solidFill>
            </a:endParaRPr>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pPr fontAlgn="base">
                <a:lnSpc>
                  <a:spcPct val="80000"/>
                </a:lnSpc>
                <a:spcBef>
                  <a:spcPct val="20000"/>
                </a:spcBef>
                <a:spcAft>
                  <a:spcPct val="0"/>
                </a:spcAft>
              </a:pPr>
              <a:endParaRPr lang="en-US" sz="4000">
                <a:solidFill>
                  <a:srgbClr val="FFFFFF"/>
                </a:solidFill>
                <a:latin typeface="Arial Narrow" pitchFamily="34" charset="0"/>
                <a:ea typeface="MS PGothic" pitchFamily="34" charset="-128"/>
              </a:endParaRPr>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6884896" y="6250165"/>
            <a:ext cx="5048920" cy="365125"/>
          </a:xfrm>
          <a:prstGeom prst="rect">
            <a:avLst/>
          </a:prstGeom>
        </p:spPr>
        <p:txBody>
          <a:bodyPr vert="horz" lIns="91440" tIns="45720" rIns="91440" bIns="45720" rtlCol="0" anchor="ctr"/>
          <a:lstStyle>
            <a:lvl1pPr algn="r">
              <a:defRPr sz="1000">
                <a:solidFill>
                  <a:schemeClr val="tx2"/>
                </a:solidFill>
              </a:defRPr>
            </a:lvl1pPr>
          </a:lstStyle>
          <a:p>
            <a:pPr fontAlgn="base">
              <a:lnSpc>
                <a:spcPct val="80000"/>
              </a:lnSpc>
              <a:spcBef>
                <a:spcPct val="20000"/>
              </a:spcBef>
              <a:spcAft>
                <a:spcPct val="0"/>
              </a:spcAft>
            </a:pPr>
            <a:fld id="{9D1D110F-3F4E-48D9-B8AA-5D0E825AFDBA}" type="datetime1">
              <a:rPr lang="en-US" smtClean="0">
                <a:solidFill>
                  <a:srgbClr val="073E87"/>
                </a:solidFill>
                <a:latin typeface="Arial Narrow" pitchFamily="34" charset="0"/>
                <a:ea typeface="MS PGothic" pitchFamily="34" charset="-128"/>
              </a:rPr>
              <a:pPr fontAlgn="base">
                <a:lnSpc>
                  <a:spcPct val="80000"/>
                </a:lnSpc>
                <a:spcBef>
                  <a:spcPct val="20000"/>
                </a:spcBef>
                <a:spcAft>
                  <a:spcPct val="0"/>
                </a:spcAft>
              </a:pPr>
              <a:t>11/2/2020</a:t>
            </a:fld>
            <a:endParaRPr lang="en-US">
              <a:solidFill>
                <a:srgbClr val="073E87"/>
              </a:solidFill>
              <a:latin typeface="Arial Narrow" pitchFamily="34" charset="0"/>
              <a:ea typeface="MS PGothic" pitchFamily="34" charset="-128"/>
            </a:endParaRPr>
          </a:p>
        </p:txBody>
      </p:sp>
      <p:sp>
        <p:nvSpPr>
          <p:cNvPr id="5" name="Footer Placeholder 4"/>
          <p:cNvSpPr>
            <a:spLocks noGrp="1"/>
          </p:cNvSpPr>
          <p:nvPr>
            <p:ph type="ftr" sz="quarter" idx="3"/>
          </p:nvPr>
        </p:nvSpPr>
        <p:spPr>
          <a:xfrm>
            <a:off x="258185" y="6250165"/>
            <a:ext cx="5048921" cy="365125"/>
          </a:xfrm>
          <a:prstGeom prst="rect">
            <a:avLst/>
          </a:prstGeom>
        </p:spPr>
        <p:txBody>
          <a:bodyPr vert="horz" lIns="91440" tIns="45720" rIns="91440" bIns="45720" rtlCol="0" anchor="ctr"/>
          <a:lstStyle>
            <a:lvl1pPr algn="l">
              <a:defRPr sz="1000">
                <a:solidFill>
                  <a:schemeClr val="tx2"/>
                </a:solidFill>
              </a:defRPr>
            </a:lvl1pPr>
          </a:lstStyle>
          <a:p>
            <a:pPr fontAlgn="base">
              <a:lnSpc>
                <a:spcPct val="80000"/>
              </a:lnSpc>
              <a:spcBef>
                <a:spcPct val="20000"/>
              </a:spcBef>
              <a:spcAft>
                <a:spcPct val="0"/>
              </a:spcAft>
            </a:pPr>
            <a:endParaRPr lang="en-US" dirty="0">
              <a:solidFill>
                <a:srgbClr val="073E87"/>
              </a:solidFill>
              <a:latin typeface="Arial Narrow" pitchFamily="34" charset="0"/>
              <a:ea typeface="MS PGothic" pitchFamily="34" charset="-128"/>
            </a:endParaRPr>
          </a:p>
        </p:txBody>
      </p:sp>
      <p:sp>
        <p:nvSpPr>
          <p:cNvPr id="6" name="Slide Number Placeholder 5"/>
          <p:cNvSpPr>
            <a:spLocks noGrp="1"/>
          </p:cNvSpPr>
          <p:nvPr>
            <p:ph type="sldNum" sz="quarter" idx="4"/>
          </p:nvPr>
        </p:nvSpPr>
        <p:spPr>
          <a:xfrm>
            <a:off x="5321451" y="6250164"/>
            <a:ext cx="1549101" cy="365125"/>
          </a:xfrm>
          <a:prstGeom prst="rect">
            <a:avLst/>
          </a:prstGeom>
        </p:spPr>
        <p:txBody>
          <a:bodyPr vert="horz" lIns="91440" tIns="45720" rIns="91440" bIns="45720" rtlCol="0" anchor="ctr"/>
          <a:lstStyle>
            <a:lvl1pPr algn="ctr">
              <a:defRPr sz="1000">
                <a:solidFill>
                  <a:schemeClr val="tx2"/>
                </a:solidFill>
              </a:defRPr>
            </a:lvl1pPr>
          </a:lstStyle>
          <a:p>
            <a:pPr fontAlgn="base">
              <a:lnSpc>
                <a:spcPct val="80000"/>
              </a:lnSpc>
              <a:spcBef>
                <a:spcPct val="20000"/>
              </a:spcBef>
              <a:spcAft>
                <a:spcPct val="0"/>
              </a:spcAft>
            </a:pPr>
            <a:fld id="{687D7A59-36E2-48B9-B146-C1E59501F63F}" type="slidenum">
              <a:rPr lang="en-US" smtClean="0">
                <a:solidFill>
                  <a:srgbClr val="073E87"/>
                </a:solidFill>
                <a:latin typeface="Arial Narrow" pitchFamily="34" charset="0"/>
                <a:ea typeface="MS PGothic" pitchFamily="34" charset="-128"/>
              </a:rPr>
              <a:pPr fontAlgn="base">
                <a:lnSpc>
                  <a:spcPct val="80000"/>
                </a:lnSpc>
                <a:spcBef>
                  <a:spcPct val="20000"/>
                </a:spcBef>
                <a:spcAft>
                  <a:spcPct val="0"/>
                </a:spcAft>
              </a:pPr>
              <a:t>‹#›</a:t>
            </a:fld>
            <a:endParaRPr lang="en-US">
              <a:solidFill>
                <a:srgbClr val="073E87"/>
              </a:solidFill>
              <a:latin typeface="Arial Narrow" pitchFamily="34" charset="0"/>
              <a:ea typeface="MS PGothic" pitchFamily="34" charset="-128"/>
            </a:endParaRPr>
          </a:p>
        </p:txBody>
      </p:sp>
      <p:sp>
        <p:nvSpPr>
          <p:cNvPr id="3" name="Text Placeholder 2"/>
          <p:cNvSpPr>
            <a:spLocks noGrp="1"/>
          </p:cNvSpPr>
          <p:nvPr>
            <p:ph type="body" idx="1"/>
          </p:nvPr>
        </p:nvSpPr>
        <p:spPr>
          <a:xfrm>
            <a:off x="1162757" y="2675467"/>
            <a:ext cx="9877777"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7836877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ransition>
    <p:cut/>
  </p:transition>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6198CF"/>
        </a:solidFill>
        <a:effectLst/>
      </p:bgPr>
    </p:bg>
    <p:spTree>
      <p:nvGrpSpPr>
        <p:cNvPr id="1" name=""/>
        <p:cNvGrpSpPr/>
        <p:nvPr/>
      </p:nvGrpSpPr>
      <p:grpSpPr>
        <a:xfrm>
          <a:off x="0" y="0"/>
          <a:ext cx="0" cy="0"/>
          <a:chOff x="0" y="0"/>
          <a:chExt cx="0" cy="0"/>
        </a:xfrm>
      </p:grpSpPr>
      <p:sp>
        <p:nvSpPr>
          <p:cNvPr id="1034" name="Rectangle 10"/>
          <p:cNvSpPr>
            <a:spLocks noChangeArrowheads="1"/>
          </p:cNvSpPr>
          <p:nvPr userDrawn="1"/>
        </p:nvSpPr>
        <p:spPr bwMode="auto">
          <a:xfrm>
            <a:off x="0" y="-136525"/>
            <a:ext cx="12192000" cy="898525"/>
          </a:xfrm>
          <a:prstGeom prst="rect">
            <a:avLst/>
          </a:prstGeom>
          <a:solidFill>
            <a:srgbClr val="FFFFFF"/>
          </a:solidFill>
          <a:ln w="9525">
            <a:noFill/>
            <a:miter lim="800000"/>
            <a:headEnd/>
            <a:tailEnd/>
          </a:ln>
          <a:effectLst/>
        </p:spPr>
        <p:txBody>
          <a:bodyPr wrap="none" anchor="ctr"/>
          <a:lstStyle/>
          <a:p>
            <a:pPr fontAlgn="base">
              <a:spcBef>
                <a:spcPct val="0"/>
              </a:spcBef>
              <a:spcAft>
                <a:spcPct val="0"/>
              </a:spcAft>
            </a:pPr>
            <a:endParaRPr lang="en-US" sz="7300">
              <a:solidFill>
                <a:srgbClr val="FFFFFF"/>
              </a:solidFill>
              <a:latin typeface="Arial Unicode MS" pitchFamily="34" charset="-128"/>
            </a:endParaRPr>
          </a:p>
        </p:txBody>
      </p:sp>
      <p:pic>
        <p:nvPicPr>
          <p:cNvPr id="1039" name="Picture 15" descr="UNODC logo_small"/>
          <p:cNvPicPr>
            <a:picLocks noChangeAspect="1" noChangeArrowheads="1"/>
          </p:cNvPicPr>
          <p:nvPr userDrawn="1"/>
        </p:nvPicPr>
        <p:blipFill>
          <a:blip r:embed="rId13"/>
          <a:srcRect/>
          <a:stretch>
            <a:fillRect/>
          </a:stretch>
        </p:blipFill>
        <p:spPr bwMode="auto">
          <a:xfrm>
            <a:off x="0" y="-14288"/>
            <a:ext cx="4978400" cy="776288"/>
          </a:xfrm>
          <a:prstGeom prst="rect">
            <a:avLst/>
          </a:prstGeom>
          <a:noFill/>
        </p:spPr>
      </p:pic>
      <p:sp>
        <p:nvSpPr>
          <p:cNvPr id="1040" name="Rectangle 16"/>
          <p:cNvSpPr>
            <a:spLocks noGrp="1" noChangeArrowheads="1"/>
          </p:cNvSpPr>
          <p:nvPr>
            <p:ph type="title"/>
          </p:nvPr>
        </p:nvSpPr>
        <p:spPr bwMode="auto">
          <a:xfrm>
            <a:off x="914400" y="609600"/>
            <a:ext cx="103632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41" name="Rectangle 17"/>
          <p:cNvSpPr>
            <a:spLocks noGrp="1" noChangeArrowheads="1"/>
          </p:cNvSpPr>
          <p:nvPr>
            <p:ph type="body" idx="1"/>
          </p:nvPr>
        </p:nvSpPr>
        <p:spPr bwMode="auto">
          <a:xfrm>
            <a:off x="914400" y="1981200"/>
            <a:ext cx="10363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308401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ransition>
    <p:cut/>
  </p:transition>
  <p:txStyles>
    <p:titleStyle>
      <a:lvl1pPr algn="l" rtl="0" fontAlgn="base">
        <a:spcBef>
          <a:spcPct val="0"/>
        </a:spcBef>
        <a:spcAft>
          <a:spcPct val="0"/>
        </a:spcAft>
        <a:defRPr sz="3000" b="1">
          <a:solidFill>
            <a:srgbClr val="FFFFFF"/>
          </a:solidFill>
          <a:latin typeface="+mj-lt"/>
          <a:ea typeface="+mj-ea"/>
          <a:cs typeface="+mj-cs"/>
        </a:defRPr>
      </a:lvl1pPr>
      <a:lvl2pPr algn="l" rtl="0" fontAlgn="base">
        <a:spcBef>
          <a:spcPct val="0"/>
        </a:spcBef>
        <a:spcAft>
          <a:spcPct val="0"/>
        </a:spcAft>
        <a:defRPr sz="3000" b="1">
          <a:solidFill>
            <a:srgbClr val="FFFFFF"/>
          </a:solidFill>
          <a:latin typeface="Arial Narrow" pitchFamily="34" charset="0"/>
        </a:defRPr>
      </a:lvl2pPr>
      <a:lvl3pPr algn="l" rtl="0" fontAlgn="base">
        <a:spcBef>
          <a:spcPct val="0"/>
        </a:spcBef>
        <a:spcAft>
          <a:spcPct val="0"/>
        </a:spcAft>
        <a:defRPr sz="3000" b="1">
          <a:solidFill>
            <a:srgbClr val="FFFFFF"/>
          </a:solidFill>
          <a:latin typeface="Arial Narrow" pitchFamily="34" charset="0"/>
        </a:defRPr>
      </a:lvl3pPr>
      <a:lvl4pPr algn="l" rtl="0" fontAlgn="base">
        <a:spcBef>
          <a:spcPct val="0"/>
        </a:spcBef>
        <a:spcAft>
          <a:spcPct val="0"/>
        </a:spcAft>
        <a:defRPr sz="3000" b="1">
          <a:solidFill>
            <a:srgbClr val="FFFFFF"/>
          </a:solidFill>
          <a:latin typeface="Arial Narrow" pitchFamily="34" charset="0"/>
        </a:defRPr>
      </a:lvl4pPr>
      <a:lvl5pPr algn="l" rtl="0" fontAlgn="base">
        <a:spcBef>
          <a:spcPct val="0"/>
        </a:spcBef>
        <a:spcAft>
          <a:spcPct val="0"/>
        </a:spcAft>
        <a:defRPr sz="3000" b="1">
          <a:solidFill>
            <a:srgbClr val="FFFFFF"/>
          </a:solidFill>
          <a:latin typeface="Arial Narrow" pitchFamily="34" charset="0"/>
        </a:defRPr>
      </a:lvl5pPr>
      <a:lvl6pPr marL="457200" algn="l" rtl="0" fontAlgn="base">
        <a:spcBef>
          <a:spcPct val="0"/>
        </a:spcBef>
        <a:spcAft>
          <a:spcPct val="0"/>
        </a:spcAft>
        <a:defRPr sz="3000" b="1">
          <a:solidFill>
            <a:srgbClr val="FFFFFF"/>
          </a:solidFill>
          <a:latin typeface="Arial Narrow" pitchFamily="34" charset="0"/>
        </a:defRPr>
      </a:lvl6pPr>
      <a:lvl7pPr marL="914400" algn="l" rtl="0" fontAlgn="base">
        <a:spcBef>
          <a:spcPct val="0"/>
        </a:spcBef>
        <a:spcAft>
          <a:spcPct val="0"/>
        </a:spcAft>
        <a:defRPr sz="3000" b="1">
          <a:solidFill>
            <a:srgbClr val="FFFFFF"/>
          </a:solidFill>
          <a:latin typeface="Arial Narrow" pitchFamily="34" charset="0"/>
        </a:defRPr>
      </a:lvl7pPr>
      <a:lvl8pPr marL="1371600" algn="l" rtl="0" fontAlgn="base">
        <a:spcBef>
          <a:spcPct val="0"/>
        </a:spcBef>
        <a:spcAft>
          <a:spcPct val="0"/>
        </a:spcAft>
        <a:defRPr sz="3000" b="1">
          <a:solidFill>
            <a:srgbClr val="FFFFFF"/>
          </a:solidFill>
          <a:latin typeface="Arial Narrow" pitchFamily="34" charset="0"/>
        </a:defRPr>
      </a:lvl8pPr>
      <a:lvl9pPr marL="1828800" algn="l" rtl="0" fontAlgn="base">
        <a:spcBef>
          <a:spcPct val="0"/>
        </a:spcBef>
        <a:spcAft>
          <a:spcPct val="0"/>
        </a:spcAft>
        <a:defRPr sz="3000" b="1">
          <a:solidFill>
            <a:srgbClr val="FFFFFF"/>
          </a:solidFill>
          <a:latin typeface="Arial Narrow" pitchFamily="34" charset="0"/>
        </a:defRPr>
      </a:lvl9pPr>
    </p:titleStyle>
    <p:bodyStyle>
      <a:lvl1pPr marL="342900" indent="-342900" algn="l" rtl="0" fontAlgn="base">
        <a:spcBef>
          <a:spcPct val="20000"/>
        </a:spcBef>
        <a:spcAft>
          <a:spcPct val="0"/>
        </a:spcAft>
        <a:buChar char="•"/>
        <a:defRPr sz="2800">
          <a:solidFill>
            <a:srgbClr val="FFFFFF"/>
          </a:solidFill>
          <a:latin typeface="+mn-lt"/>
          <a:ea typeface="+mn-ea"/>
          <a:cs typeface="+mn-cs"/>
        </a:defRPr>
      </a:lvl1pPr>
      <a:lvl2pPr marL="742950" indent="-285750" algn="l" rtl="0" fontAlgn="base">
        <a:spcBef>
          <a:spcPct val="20000"/>
        </a:spcBef>
        <a:spcAft>
          <a:spcPct val="0"/>
        </a:spcAft>
        <a:buChar char="–"/>
        <a:defRPr sz="2400">
          <a:solidFill>
            <a:srgbClr val="FFFFFF"/>
          </a:solidFill>
          <a:latin typeface="+mn-lt"/>
        </a:defRPr>
      </a:lvl2pPr>
      <a:lvl3pPr marL="1143000" indent="-228600" algn="l" rtl="0" fontAlgn="base">
        <a:spcBef>
          <a:spcPct val="20000"/>
        </a:spcBef>
        <a:spcAft>
          <a:spcPct val="0"/>
        </a:spcAft>
        <a:buChar char="•"/>
        <a:defRPr sz="2000">
          <a:solidFill>
            <a:srgbClr val="FFFFFF"/>
          </a:solidFill>
          <a:latin typeface="+mn-lt"/>
        </a:defRPr>
      </a:lvl3pPr>
      <a:lvl4pPr marL="1600200" indent="-228600" algn="l" rtl="0" fontAlgn="base">
        <a:spcBef>
          <a:spcPct val="20000"/>
        </a:spcBef>
        <a:spcAft>
          <a:spcPct val="0"/>
        </a:spcAft>
        <a:buChar char="–"/>
        <a:defRPr>
          <a:solidFill>
            <a:srgbClr val="FFFFFF"/>
          </a:solidFill>
          <a:latin typeface="+mn-lt"/>
        </a:defRPr>
      </a:lvl4pPr>
      <a:lvl5pPr marL="2057400" indent="-228600" algn="l" rtl="0" fontAlgn="base">
        <a:spcBef>
          <a:spcPct val="20000"/>
        </a:spcBef>
        <a:spcAft>
          <a:spcPct val="0"/>
        </a:spcAft>
        <a:buChar char="»"/>
        <a:defRPr>
          <a:solidFill>
            <a:srgbClr val="FFFFFF"/>
          </a:solidFill>
          <a:latin typeface="+mn-lt"/>
        </a:defRPr>
      </a:lvl5pPr>
      <a:lvl6pPr marL="2514600" indent="-228600" algn="l" rtl="0" fontAlgn="base">
        <a:spcBef>
          <a:spcPct val="20000"/>
        </a:spcBef>
        <a:spcAft>
          <a:spcPct val="0"/>
        </a:spcAft>
        <a:buChar char="»"/>
        <a:defRPr>
          <a:solidFill>
            <a:srgbClr val="FFFFFF"/>
          </a:solidFill>
          <a:latin typeface="+mn-lt"/>
        </a:defRPr>
      </a:lvl6pPr>
      <a:lvl7pPr marL="2971800" indent="-228600" algn="l" rtl="0" fontAlgn="base">
        <a:spcBef>
          <a:spcPct val="20000"/>
        </a:spcBef>
        <a:spcAft>
          <a:spcPct val="0"/>
        </a:spcAft>
        <a:buChar char="»"/>
        <a:defRPr>
          <a:solidFill>
            <a:srgbClr val="FFFFFF"/>
          </a:solidFill>
          <a:latin typeface="+mn-lt"/>
        </a:defRPr>
      </a:lvl7pPr>
      <a:lvl8pPr marL="3429000" indent="-228600" algn="l" rtl="0" fontAlgn="base">
        <a:spcBef>
          <a:spcPct val="20000"/>
        </a:spcBef>
        <a:spcAft>
          <a:spcPct val="0"/>
        </a:spcAft>
        <a:buChar char="»"/>
        <a:defRPr>
          <a:solidFill>
            <a:srgbClr val="FFFFFF"/>
          </a:solidFill>
          <a:latin typeface="+mn-lt"/>
        </a:defRPr>
      </a:lvl8pPr>
      <a:lvl9pPr marL="3886200" indent="-228600" algn="l" rtl="0" fontAlgn="base">
        <a:spcBef>
          <a:spcPct val="20000"/>
        </a:spcBef>
        <a:spcAft>
          <a:spcPct val="0"/>
        </a:spcAft>
        <a:buChar char="»"/>
        <a:defRPr>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0"/>
          <p:cNvSpPr>
            <a:spLocks noChangeArrowheads="1"/>
          </p:cNvSpPr>
          <p:nvPr userDrawn="1"/>
        </p:nvSpPr>
        <p:spPr bwMode="auto">
          <a:xfrm>
            <a:off x="0" y="-136525"/>
            <a:ext cx="12192000" cy="89852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rgbClr val="FFFFFF"/>
                </a:solidFill>
                <a:latin typeface="Arial Unicode MS" pitchFamily="34" charset="-128"/>
              </a:defRPr>
            </a:lvl1pPr>
            <a:lvl2pPr marL="742950" indent="-285750" eaLnBrk="0" hangingPunct="0">
              <a:defRPr sz="3200">
                <a:solidFill>
                  <a:srgbClr val="FFFFFF"/>
                </a:solidFill>
                <a:latin typeface="Arial Unicode MS" pitchFamily="34" charset="-128"/>
              </a:defRPr>
            </a:lvl2pPr>
            <a:lvl3pPr marL="1143000" indent="-228600" eaLnBrk="0" hangingPunct="0">
              <a:defRPr sz="3200">
                <a:solidFill>
                  <a:srgbClr val="FFFFFF"/>
                </a:solidFill>
                <a:latin typeface="Arial Unicode MS" pitchFamily="34" charset="-128"/>
              </a:defRPr>
            </a:lvl3pPr>
            <a:lvl4pPr marL="1600200" indent="-228600" eaLnBrk="0" hangingPunct="0">
              <a:defRPr sz="3200">
                <a:solidFill>
                  <a:srgbClr val="FFFFFF"/>
                </a:solidFill>
                <a:latin typeface="Arial Unicode MS" pitchFamily="34" charset="-128"/>
              </a:defRPr>
            </a:lvl4pPr>
            <a:lvl5pPr marL="2057400" indent="-228600" eaLnBrk="0" hangingPunct="0">
              <a:defRPr sz="3200">
                <a:solidFill>
                  <a:srgbClr val="FFFFFF"/>
                </a:solidFill>
                <a:latin typeface="Arial Unicode MS" pitchFamily="34" charset="-128"/>
              </a:defRPr>
            </a:lvl5pPr>
            <a:lvl6pPr marL="2514600" indent="-228600" eaLnBrk="0" fontAlgn="base" hangingPunct="0">
              <a:spcBef>
                <a:spcPct val="0"/>
              </a:spcBef>
              <a:spcAft>
                <a:spcPct val="0"/>
              </a:spcAft>
              <a:defRPr sz="3200">
                <a:solidFill>
                  <a:srgbClr val="FFFFFF"/>
                </a:solidFill>
                <a:latin typeface="Arial Unicode MS" pitchFamily="34" charset="-128"/>
              </a:defRPr>
            </a:lvl6pPr>
            <a:lvl7pPr marL="2971800" indent="-228600" eaLnBrk="0" fontAlgn="base" hangingPunct="0">
              <a:spcBef>
                <a:spcPct val="0"/>
              </a:spcBef>
              <a:spcAft>
                <a:spcPct val="0"/>
              </a:spcAft>
              <a:defRPr sz="3200">
                <a:solidFill>
                  <a:srgbClr val="FFFFFF"/>
                </a:solidFill>
                <a:latin typeface="Arial Unicode MS" pitchFamily="34" charset="-128"/>
              </a:defRPr>
            </a:lvl7pPr>
            <a:lvl8pPr marL="3429000" indent="-228600" eaLnBrk="0" fontAlgn="base" hangingPunct="0">
              <a:spcBef>
                <a:spcPct val="0"/>
              </a:spcBef>
              <a:spcAft>
                <a:spcPct val="0"/>
              </a:spcAft>
              <a:defRPr sz="3200">
                <a:solidFill>
                  <a:srgbClr val="FFFFFF"/>
                </a:solidFill>
                <a:latin typeface="Arial Unicode MS" pitchFamily="34" charset="-128"/>
              </a:defRPr>
            </a:lvl8pPr>
            <a:lvl9pPr marL="3886200" indent="-228600" eaLnBrk="0" fontAlgn="base" hangingPunct="0">
              <a:spcBef>
                <a:spcPct val="0"/>
              </a:spcBef>
              <a:spcAft>
                <a:spcPct val="0"/>
              </a:spcAft>
              <a:defRPr sz="3200">
                <a:solidFill>
                  <a:srgbClr val="FFFFFF"/>
                </a:solidFill>
                <a:latin typeface="Arial Unicode MS" pitchFamily="34" charset="-128"/>
              </a:defRPr>
            </a:lvl9pPr>
          </a:lstStyle>
          <a:p>
            <a:pPr eaLnBrk="1" fontAlgn="base" hangingPunct="1">
              <a:spcBef>
                <a:spcPct val="0"/>
              </a:spcBef>
              <a:spcAft>
                <a:spcPct val="0"/>
              </a:spcAft>
              <a:defRPr/>
            </a:pPr>
            <a:endParaRPr lang="en-US" altLang="en-US" sz="3200"/>
          </a:p>
        </p:txBody>
      </p:sp>
      <p:sp>
        <p:nvSpPr>
          <p:cNvPr id="1027" name="Text Box 19"/>
          <p:cNvSpPr txBox="1">
            <a:spLocks noChangeArrowheads="1"/>
          </p:cNvSpPr>
          <p:nvPr userDrawn="1"/>
        </p:nvSpPr>
        <p:spPr bwMode="auto">
          <a:xfrm>
            <a:off x="11785600" y="6629401"/>
            <a:ext cx="33054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rgbClr val="FFFFFF"/>
                </a:solidFill>
                <a:latin typeface="Arial Unicode MS" pitchFamily="34" charset="-128"/>
              </a:defRPr>
            </a:lvl1pPr>
            <a:lvl2pPr marL="742950" indent="-285750" eaLnBrk="0" hangingPunct="0">
              <a:defRPr sz="3200">
                <a:solidFill>
                  <a:srgbClr val="FFFFFF"/>
                </a:solidFill>
                <a:latin typeface="Arial Unicode MS" pitchFamily="34" charset="-128"/>
              </a:defRPr>
            </a:lvl2pPr>
            <a:lvl3pPr marL="1143000" indent="-228600" eaLnBrk="0" hangingPunct="0">
              <a:defRPr sz="3200">
                <a:solidFill>
                  <a:srgbClr val="FFFFFF"/>
                </a:solidFill>
                <a:latin typeface="Arial Unicode MS" pitchFamily="34" charset="-128"/>
              </a:defRPr>
            </a:lvl3pPr>
            <a:lvl4pPr marL="1600200" indent="-228600" eaLnBrk="0" hangingPunct="0">
              <a:defRPr sz="3200">
                <a:solidFill>
                  <a:srgbClr val="FFFFFF"/>
                </a:solidFill>
                <a:latin typeface="Arial Unicode MS" pitchFamily="34" charset="-128"/>
              </a:defRPr>
            </a:lvl4pPr>
            <a:lvl5pPr marL="2057400" indent="-228600" eaLnBrk="0" hangingPunct="0">
              <a:defRPr sz="3200">
                <a:solidFill>
                  <a:srgbClr val="FFFFFF"/>
                </a:solidFill>
                <a:latin typeface="Arial Unicode MS" pitchFamily="34" charset="-128"/>
              </a:defRPr>
            </a:lvl5pPr>
            <a:lvl6pPr marL="2514600" indent="-228600" eaLnBrk="0" fontAlgn="base" hangingPunct="0">
              <a:spcBef>
                <a:spcPct val="0"/>
              </a:spcBef>
              <a:spcAft>
                <a:spcPct val="0"/>
              </a:spcAft>
              <a:defRPr sz="3200">
                <a:solidFill>
                  <a:srgbClr val="FFFFFF"/>
                </a:solidFill>
                <a:latin typeface="Arial Unicode MS" pitchFamily="34" charset="-128"/>
              </a:defRPr>
            </a:lvl6pPr>
            <a:lvl7pPr marL="2971800" indent="-228600" eaLnBrk="0" fontAlgn="base" hangingPunct="0">
              <a:spcBef>
                <a:spcPct val="0"/>
              </a:spcBef>
              <a:spcAft>
                <a:spcPct val="0"/>
              </a:spcAft>
              <a:defRPr sz="3200">
                <a:solidFill>
                  <a:srgbClr val="FFFFFF"/>
                </a:solidFill>
                <a:latin typeface="Arial Unicode MS" pitchFamily="34" charset="-128"/>
              </a:defRPr>
            </a:lvl7pPr>
            <a:lvl8pPr marL="3429000" indent="-228600" eaLnBrk="0" fontAlgn="base" hangingPunct="0">
              <a:spcBef>
                <a:spcPct val="0"/>
              </a:spcBef>
              <a:spcAft>
                <a:spcPct val="0"/>
              </a:spcAft>
              <a:defRPr sz="3200">
                <a:solidFill>
                  <a:srgbClr val="FFFFFF"/>
                </a:solidFill>
                <a:latin typeface="Arial Unicode MS" pitchFamily="34" charset="-128"/>
              </a:defRPr>
            </a:lvl8pPr>
            <a:lvl9pPr marL="3886200" indent="-228600" eaLnBrk="0" fontAlgn="base" hangingPunct="0">
              <a:spcBef>
                <a:spcPct val="0"/>
              </a:spcBef>
              <a:spcAft>
                <a:spcPct val="0"/>
              </a:spcAft>
              <a:defRPr sz="3200">
                <a:solidFill>
                  <a:srgbClr val="FFFFFF"/>
                </a:solidFill>
                <a:latin typeface="Arial Unicode MS" pitchFamily="34" charset="-128"/>
              </a:defRPr>
            </a:lvl9pPr>
          </a:lstStyle>
          <a:p>
            <a:pPr eaLnBrk="1" fontAlgn="base" hangingPunct="1">
              <a:spcBef>
                <a:spcPct val="0"/>
              </a:spcBef>
              <a:spcAft>
                <a:spcPct val="0"/>
              </a:spcAft>
              <a:defRPr/>
            </a:pPr>
            <a:fld id="{5C45458C-3A5E-4C92-AD59-4B85E15D675E}" type="slidenum">
              <a:rPr lang="es-ES" altLang="en-US" sz="1000" smtClean="0">
                <a:latin typeface="Arial Narrow" pitchFamily="34" charset="0"/>
              </a:rPr>
              <a:pPr eaLnBrk="1" fontAlgn="base" hangingPunct="1">
                <a:spcBef>
                  <a:spcPct val="0"/>
                </a:spcBef>
                <a:spcAft>
                  <a:spcPct val="0"/>
                </a:spcAft>
                <a:defRPr/>
              </a:pPr>
              <a:t>‹#›</a:t>
            </a:fld>
            <a:endParaRPr lang="es-ES" altLang="en-US" sz="1000">
              <a:latin typeface="Arial Narrow" pitchFamily="34" charset="0"/>
            </a:endParaRPr>
          </a:p>
        </p:txBody>
      </p:sp>
      <p:pic>
        <p:nvPicPr>
          <p:cNvPr id="1028" name="Picture 20"/>
          <p:cNvPicPr>
            <a:picLocks noChangeAspect="1" noChangeArrowheads="1"/>
          </p:cNvPicPr>
          <p:nvPr userDrawn="1"/>
        </p:nvPicPr>
        <p:blipFill>
          <a:blip r:embed="rId14">
            <a:lum contrast="82000"/>
            <a:extLst>
              <a:ext uri="{28A0092B-C50C-407E-A947-70E740481C1C}">
                <a14:useLocalDpi xmlns:a14="http://schemas.microsoft.com/office/drawing/2010/main" val="0"/>
              </a:ext>
            </a:extLst>
          </a:blip>
          <a:srcRect/>
          <a:stretch>
            <a:fillRect/>
          </a:stretch>
        </p:blipFill>
        <p:spPr bwMode="auto">
          <a:xfrm>
            <a:off x="0" y="757238"/>
            <a:ext cx="12192000" cy="6100762"/>
          </a:xfrm>
          <a:prstGeom prst="rect">
            <a:avLst/>
          </a:prstGeom>
          <a:solidFill>
            <a:srgbClr val="339966">
              <a:alpha val="50195"/>
            </a:srgbClr>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21" descr="UNODC_logo_E_unblue_3"/>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 y="-71438"/>
            <a:ext cx="6000751"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Text Box 22"/>
          <p:cNvSpPr txBox="1">
            <a:spLocks noChangeArrowheads="1"/>
          </p:cNvSpPr>
          <p:nvPr userDrawn="1"/>
        </p:nvSpPr>
        <p:spPr bwMode="auto">
          <a:xfrm>
            <a:off x="11730567" y="6570664"/>
            <a:ext cx="33054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rgbClr val="FFFFFF"/>
                </a:solidFill>
                <a:latin typeface="Arial Unicode MS" pitchFamily="34" charset="-128"/>
              </a:defRPr>
            </a:lvl1pPr>
            <a:lvl2pPr marL="742950" indent="-285750" eaLnBrk="0" hangingPunct="0">
              <a:defRPr sz="3200">
                <a:solidFill>
                  <a:srgbClr val="FFFFFF"/>
                </a:solidFill>
                <a:latin typeface="Arial Unicode MS" pitchFamily="34" charset="-128"/>
              </a:defRPr>
            </a:lvl2pPr>
            <a:lvl3pPr marL="1143000" indent="-228600" eaLnBrk="0" hangingPunct="0">
              <a:defRPr sz="3200">
                <a:solidFill>
                  <a:srgbClr val="FFFFFF"/>
                </a:solidFill>
                <a:latin typeface="Arial Unicode MS" pitchFamily="34" charset="-128"/>
              </a:defRPr>
            </a:lvl3pPr>
            <a:lvl4pPr marL="1600200" indent="-228600" eaLnBrk="0" hangingPunct="0">
              <a:defRPr sz="3200">
                <a:solidFill>
                  <a:srgbClr val="FFFFFF"/>
                </a:solidFill>
                <a:latin typeface="Arial Unicode MS" pitchFamily="34" charset="-128"/>
              </a:defRPr>
            </a:lvl4pPr>
            <a:lvl5pPr marL="2057400" indent="-228600" eaLnBrk="0" hangingPunct="0">
              <a:defRPr sz="3200">
                <a:solidFill>
                  <a:srgbClr val="FFFFFF"/>
                </a:solidFill>
                <a:latin typeface="Arial Unicode MS" pitchFamily="34" charset="-128"/>
              </a:defRPr>
            </a:lvl5pPr>
            <a:lvl6pPr marL="2514600" indent="-228600" eaLnBrk="0" fontAlgn="base" hangingPunct="0">
              <a:spcBef>
                <a:spcPct val="0"/>
              </a:spcBef>
              <a:spcAft>
                <a:spcPct val="0"/>
              </a:spcAft>
              <a:defRPr sz="3200">
                <a:solidFill>
                  <a:srgbClr val="FFFFFF"/>
                </a:solidFill>
                <a:latin typeface="Arial Unicode MS" pitchFamily="34" charset="-128"/>
              </a:defRPr>
            </a:lvl6pPr>
            <a:lvl7pPr marL="2971800" indent="-228600" eaLnBrk="0" fontAlgn="base" hangingPunct="0">
              <a:spcBef>
                <a:spcPct val="0"/>
              </a:spcBef>
              <a:spcAft>
                <a:spcPct val="0"/>
              </a:spcAft>
              <a:defRPr sz="3200">
                <a:solidFill>
                  <a:srgbClr val="FFFFFF"/>
                </a:solidFill>
                <a:latin typeface="Arial Unicode MS" pitchFamily="34" charset="-128"/>
              </a:defRPr>
            </a:lvl7pPr>
            <a:lvl8pPr marL="3429000" indent="-228600" eaLnBrk="0" fontAlgn="base" hangingPunct="0">
              <a:spcBef>
                <a:spcPct val="0"/>
              </a:spcBef>
              <a:spcAft>
                <a:spcPct val="0"/>
              </a:spcAft>
              <a:defRPr sz="3200">
                <a:solidFill>
                  <a:srgbClr val="FFFFFF"/>
                </a:solidFill>
                <a:latin typeface="Arial Unicode MS" pitchFamily="34" charset="-128"/>
              </a:defRPr>
            </a:lvl8pPr>
            <a:lvl9pPr marL="3886200" indent="-228600" eaLnBrk="0" fontAlgn="base" hangingPunct="0">
              <a:spcBef>
                <a:spcPct val="0"/>
              </a:spcBef>
              <a:spcAft>
                <a:spcPct val="0"/>
              </a:spcAft>
              <a:defRPr sz="3200">
                <a:solidFill>
                  <a:srgbClr val="FFFFFF"/>
                </a:solidFill>
                <a:latin typeface="Arial Unicode MS" pitchFamily="34" charset="-128"/>
              </a:defRPr>
            </a:lvl9pPr>
          </a:lstStyle>
          <a:p>
            <a:pPr eaLnBrk="1" fontAlgn="base" hangingPunct="1">
              <a:spcBef>
                <a:spcPct val="0"/>
              </a:spcBef>
              <a:spcAft>
                <a:spcPct val="0"/>
              </a:spcAft>
              <a:defRPr/>
            </a:pPr>
            <a:fld id="{0D206BD8-56EE-4053-BBFD-326F010113CC}" type="slidenum">
              <a:rPr lang="en-GB" altLang="en-US" sz="1000" smtClean="0">
                <a:latin typeface="Arial Narrow" pitchFamily="34" charset="0"/>
              </a:rPr>
              <a:pPr eaLnBrk="1" fontAlgn="base" hangingPunct="1">
                <a:spcBef>
                  <a:spcPct val="0"/>
                </a:spcBef>
                <a:spcAft>
                  <a:spcPct val="0"/>
                </a:spcAft>
                <a:defRPr/>
              </a:pPr>
              <a:t>‹#›</a:t>
            </a:fld>
            <a:endParaRPr lang="en-GB" altLang="en-US" sz="1000">
              <a:latin typeface="Arial Narrow" pitchFamily="34" charset="0"/>
            </a:endParaRPr>
          </a:p>
        </p:txBody>
      </p:sp>
    </p:spTree>
    <p:extLst>
      <p:ext uri="{BB962C8B-B14F-4D97-AF65-F5344CB8AC3E}">
        <p14:creationId xmlns:p14="http://schemas.microsoft.com/office/powerpoint/2010/main" val="4038714594"/>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transition>
    <p:wipe dir="r"/>
  </p:transition>
  <p:txStyles>
    <p:titleStyle>
      <a:lvl1pPr algn="l" rtl="0" eaLnBrk="0" fontAlgn="base" hangingPunct="0">
        <a:spcBef>
          <a:spcPct val="0"/>
        </a:spcBef>
        <a:spcAft>
          <a:spcPct val="0"/>
        </a:spcAft>
        <a:defRPr sz="3000" b="1">
          <a:solidFill>
            <a:srgbClr val="FFFFFF"/>
          </a:solidFill>
          <a:latin typeface="+mj-lt"/>
          <a:ea typeface="+mj-ea"/>
          <a:cs typeface="+mj-cs"/>
        </a:defRPr>
      </a:lvl1pPr>
      <a:lvl2pPr algn="l" rtl="0" eaLnBrk="0" fontAlgn="base" hangingPunct="0">
        <a:spcBef>
          <a:spcPct val="0"/>
        </a:spcBef>
        <a:spcAft>
          <a:spcPct val="0"/>
        </a:spcAft>
        <a:defRPr sz="3000" b="1">
          <a:solidFill>
            <a:srgbClr val="FFFFFF"/>
          </a:solidFill>
          <a:latin typeface="Arial Narrow" pitchFamily="34" charset="0"/>
        </a:defRPr>
      </a:lvl2pPr>
      <a:lvl3pPr algn="l" rtl="0" eaLnBrk="0" fontAlgn="base" hangingPunct="0">
        <a:spcBef>
          <a:spcPct val="0"/>
        </a:spcBef>
        <a:spcAft>
          <a:spcPct val="0"/>
        </a:spcAft>
        <a:defRPr sz="3000" b="1">
          <a:solidFill>
            <a:srgbClr val="FFFFFF"/>
          </a:solidFill>
          <a:latin typeface="Arial Narrow" pitchFamily="34" charset="0"/>
        </a:defRPr>
      </a:lvl3pPr>
      <a:lvl4pPr algn="l" rtl="0" eaLnBrk="0" fontAlgn="base" hangingPunct="0">
        <a:spcBef>
          <a:spcPct val="0"/>
        </a:spcBef>
        <a:spcAft>
          <a:spcPct val="0"/>
        </a:spcAft>
        <a:defRPr sz="3000" b="1">
          <a:solidFill>
            <a:srgbClr val="FFFFFF"/>
          </a:solidFill>
          <a:latin typeface="Arial Narrow" pitchFamily="34" charset="0"/>
        </a:defRPr>
      </a:lvl4pPr>
      <a:lvl5pPr algn="l" rtl="0" eaLnBrk="0" fontAlgn="base" hangingPunct="0">
        <a:spcBef>
          <a:spcPct val="0"/>
        </a:spcBef>
        <a:spcAft>
          <a:spcPct val="0"/>
        </a:spcAft>
        <a:defRPr sz="3000" b="1">
          <a:solidFill>
            <a:srgbClr val="FFFFFF"/>
          </a:solidFill>
          <a:latin typeface="Arial Narrow" pitchFamily="34" charset="0"/>
        </a:defRPr>
      </a:lvl5pPr>
      <a:lvl6pPr marL="457200" algn="l" rtl="0" fontAlgn="base">
        <a:spcBef>
          <a:spcPct val="0"/>
        </a:spcBef>
        <a:spcAft>
          <a:spcPct val="0"/>
        </a:spcAft>
        <a:defRPr sz="3000" b="1">
          <a:solidFill>
            <a:srgbClr val="FFFFFF"/>
          </a:solidFill>
          <a:latin typeface="Arial Narrow" pitchFamily="34" charset="0"/>
        </a:defRPr>
      </a:lvl6pPr>
      <a:lvl7pPr marL="914400" algn="l" rtl="0" fontAlgn="base">
        <a:spcBef>
          <a:spcPct val="0"/>
        </a:spcBef>
        <a:spcAft>
          <a:spcPct val="0"/>
        </a:spcAft>
        <a:defRPr sz="3000" b="1">
          <a:solidFill>
            <a:srgbClr val="FFFFFF"/>
          </a:solidFill>
          <a:latin typeface="Arial Narrow" pitchFamily="34" charset="0"/>
        </a:defRPr>
      </a:lvl7pPr>
      <a:lvl8pPr marL="1371600" algn="l" rtl="0" fontAlgn="base">
        <a:spcBef>
          <a:spcPct val="0"/>
        </a:spcBef>
        <a:spcAft>
          <a:spcPct val="0"/>
        </a:spcAft>
        <a:defRPr sz="3000" b="1">
          <a:solidFill>
            <a:srgbClr val="FFFFFF"/>
          </a:solidFill>
          <a:latin typeface="Arial Narrow" pitchFamily="34" charset="0"/>
        </a:defRPr>
      </a:lvl8pPr>
      <a:lvl9pPr marL="1828800" algn="l" rtl="0" fontAlgn="base">
        <a:spcBef>
          <a:spcPct val="0"/>
        </a:spcBef>
        <a:spcAft>
          <a:spcPct val="0"/>
        </a:spcAft>
        <a:defRPr sz="3000" b="1">
          <a:solidFill>
            <a:srgbClr val="FFFFFF"/>
          </a:solidFill>
          <a:latin typeface="Arial Narrow" pitchFamily="34" charset="0"/>
        </a:defRPr>
      </a:lvl9pPr>
    </p:titleStyle>
    <p:bodyStyle>
      <a:lvl1pPr marL="342900" indent="-342900" algn="l" rtl="0" eaLnBrk="0" fontAlgn="base" hangingPunct="0">
        <a:spcBef>
          <a:spcPct val="20000"/>
        </a:spcBef>
        <a:spcAft>
          <a:spcPct val="0"/>
        </a:spcAft>
        <a:buChar char="•"/>
        <a:defRPr sz="2800">
          <a:solidFill>
            <a:srgbClr val="FFFFFF"/>
          </a:solidFill>
          <a:latin typeface="+mn-lt"/>
          <a:ea typeface="+mn-ea"/>
          <a:cs typeface="+mn-cs"/>
        </a:defRPr>
      </a:lvl1pPr>
      <a:lvl2pPr marL="742950" indent="-285750" algn="l" rtl="0" eaLnBrk="0" fontAlgn="base" hangingPunct="0">
        <a:spcBef>
          <a:spcPct val="20000"/>
        </a:spcBef>
        <a:spcAft>
          <a:spcPct val="0"/>
        </a:spcAft>
        <a:buChar char="–"/>
        <a:defRPr sz="2400">
          <a:solidFill>
            <a:srgbClr val="FFFFFF"/>
          </a:solidFill>
          <a:latin typeface="+mn-lt"/>
        </a:defRPr>
      </a:lvl2pPr>
      <a:lvl3pPr marL="1143000" indent="-228600" algn="l" rtl="0" eaLnBrk="0" fontAlgn="base" hangingPunct="0">
        <a:spcBef>
          <a:spcPct val="20000"/>
        </a:spcBef>
        <a:spcAft>
          <a:spcPct val="0"/>
        </a:spcAft>
        <a:buChar char="•"/>
        <a:defRPr sz="2000">
          <a:solidFill>
            <a:srgbClr val="FFFFFF"/>
          </a:solidFill>
          <a:latin typeface="+mn-lt"/>
        </a:defRPr>
      </a:lvl3pPr>
      <a:lvl4pPr marL="1600200" indent="-228600" algn="l" rtl="0" eaLnBrk="0" fontAlgn="base" hangingPunct="0">
        <a:spcBef>
          <a:spcPct val="20000"/>
        </a:spcBef>
        <a:spcAft>
          <a:spcPct val="0"/>
        </a:spcAft>
        <a:buChar char="–"/>
        <a:defRPr>
          <a:solidFill>
            <a:srgbClr val="FFFFFF"/>
          </a:solidFill>
          <a:latin typeface="+mn-lt"/>
        </a:defRPr>
      </a:lvl4pPr>
      <a:lvl5pPr marL="2057400" indent="-228600" algn="l" rtl="0" eaLnBrk="0" fontAlgn="base" hangingPunct="0">
        <a:spcBef>
          <a:spcPct val="20000"/>
        </a:spcBef>
        <a:spcAft>
          <a:spcPct val="0"/>
        </a:spcAft>
        <a:buChar char="»"/>
        <a:defRPr>
          <a:solidFill>
            <a:srgbClr val="FFFFFF"/>
          </a:solidFill>
          <a:latin typeface="+mn-lt"/>
        </a:defRPr>
      </a:lvl5pPr>
      <a:lvl6pPr marL="2514600" indent="-228600" algn="l" rtl="0" fontAlgn="base">
        <a:spcBef>
          <a:spcPct val="20000"/>
        </a:spcBef>
        <a:spcAft>
          <a:spcPct val="0"/>
        </a:spcAft>
        <a:buChar char="»"/>
        <a:defRPr>
          <a:solidFill>
            <a:srgbClr val="FFFFFF"/>
          </a:solidFill>
          <a:latin typeface="+mn-lt"/>
        </a:defRPr>
      </a:lvl6pPr>
      <a:lvl7pPr marL="2971800" indent="-228600" algn="l" rtl="0" fontAlgn="base">
        <a:spcBef>
          <a:spcPct val="20000"/>
        </a:spcBef>
        <a:spcAft>
          <a:spcPct val="0"/>
        </a:spcAft>
        <a:buChar char="»"/>
        <a:defRPr>
          <a:solidFill>
            <a:srgbClr val="FFFFFF"/>
          </a:solidFill>
          <a:latin typeface="+mn-lt"/>
        </a:defRPr>
      </a:lvl7pPr>
      <a:lvl8pPr marL="3429000" indent="-228600" algn="l" rtl="0" fontAlgn="base">
        <a:spcBef>
          <a:spcPct val="20000"/>
        </a:spcBef>
        <a:spcAft>
          <a:spcPct val="0"/>
        </a:spcAft>
        <a:buChar char="»"/>
        <a:defRPr>
          <a:solidFill>
            <a:srgbClr val="FFFFFF"/>
          </a:solidFill>
          <a:latin typeface="+mn-lt"/>
        </a:defRPr>
      </a:lvl8pPr>
      <a:lvl9pPr marL="3886200" indent="-228600" algn="l" rtl="0" fontAlgn="base">
        <a:spcBef>
          <a:spcPct val="20000"/>
        </a:spcBef>
        <a:spcAft>
          <a:spcPct val="0"/>
        </a:spcAft>
        <a:buChar char="»"/>
        <a:defRPr>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FA6D7"/>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171450"/>
            <a:ext cx="12192000" cy="89852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000">
                <a:solidFill>
                  <a:srgbClr val="FFFFFF"/>
                </a:solidFill>
                <a:latin typeface="Arial Narrow" pitchFamily="34" charset="0"/>
              </a:defRPr>
            </a:lvl1pPr>
            <a:lvl2pPr marL="742950" indent="-285750" eaLnBrk="0" hangingPunct="0">
              <a:defRPr sz="4000">
                <a:solidFill>
                  <a:srgbClr val="FFFFFF"/>
                </a:solidFill>
                <a:latin typeface="Arial Narrow" pitchFamily="34" charset="0"/>
              </a:defRPr>
            </a:lvl2pPr>
            <a:lvl3pPr marL="1143000" indent="-228600" eaLnBrk="0" hangingPunct="0">
              <a:defRPr sz="4000">
                <a:solidFill>
                  <a:srgbClr val="FFFFFF"/>
                </a:solidFill>
                <a:latin typeface="Arial Narrow" pitchFamily="34" charset="0"/>
              </a:defRPr>
            </a:lvl3pPr>
            <a:lvl4pPr marL="1600200" indent="-228600" eaLnBrk="0" hangingPunct="0">
              <a:defRPr sz="4000">
                <a:solidFill>
                  <a:srgbClr val="FFFFFF"/>
                </a:solidFill>
                <a:latin typeface="Arial Narrow" pitchFamily="34" charset="0"/>
              </a:defRPr>
            </a:lvl4pPr>
            <a:lvl5pPr marL="2057400" indent="-228600" eaLnBrk="0" hangingPunct="0">
              <a:defRPr sz="4000">
                <a:solidFill>
                  <a:srgbClr val="FFFFFF"/>
                </a:solidFill>
                <a:latin typeface="Arial Narrow" pitchFamily="34" charset="0"/>
              </a:defRPr>
            </a:lvl5pPr>
            <a:lvl6pPr marL="2514600" indent="-228600" eaLnBrk="0" fontAlgn="base" hangingPunct="0">
              <a:lnSpc>
                <a:spcPct val="80000"/>
              </a:lnSpc>
              <a:spcBef>
                <a:spcPct val="20000"/>
              </a:spcBef>
              <a:spcAft>
                <a:spcPct val="0"/>
              </a:spcAft>
              <a:defRPr sz="4000">
                <a:solidFill>
                  <a:srgbClr val="FFFFFF"/>
                </a:solidFill>
                <a:latin typeface="Arial Narrow" pitchFamily="34" charset="0"/>
              </a:defRPr>
            </a:lvl6pPr>
            <a:lvl7pPr marL="2971800" indent="-228600" eaLnBrk="0" fontAlgn="base" hangingPunct="0">
              <a:lnSpc>
                <a:spcPct val="80000"/>
              </a:lnSpc>
              <a:spcBef>
                <a:spcPct val="20000"/>
              </a:spcBef>
              <a:spcAft>
                <a:spcPct val="0"/>
              </a:spcAft>
              <a:defRPr sz="4000">
                <a:solidFill>
                  <a:srgbClr val="FFFFFF"/>
                </a:solidFill>
                <a:latin typeface="Arial Narrow" pitchFamily="34" charset="0"/>
              </a:defRPr>
            </a:lvl7pPr>
            <a:lvl8pPr marL="3429000" indent="-228600" eaLnBrk="0" fontAlgn="base" hangingPunct="0">
              <a:lnSpc>
                <a:spcPct val="80000"/>
              </a:lnSpc>
              <a:spcBef>
                <a:spcPct val="20000"/>
              </a:spcBef>
              <a:spcAft>
                <a:spcPct val="0"/>
              </a:spcAft>
              <a:defRPr sz="4000">
                <a:solidFill>
                  <a:srgbClr val="FFFFFF"/>
                </a:solidFill>
                <a:latin typeface="Arial Narrow" pitchFamily="34" charset="0"/>
              </a:defRPr>
            </a:lvl8pPr>
            <a:lvl9pPr marL="3886200" indent="-228600" eaLnBrk="0" fontAlgn="base" hangingPunct="0">
              <a:lnSpc>
                <a:spcPct val="80000"/>
              </a:lnSpc>
              <a:spcBef>
                <a:spcPct val="20000"/>
              </a:spcBef>
              <a:spcAft>
                <a:spcPct val="0"/>
              </a:spcAft>
              <a:defRPr sz="4000">
                <a:solidFill>
                  <a:srgbClr val="FFFFFF"/>
                </a:solidFill>
                <a:latin typeface="Arial Narrow" pitchFamily="34" charset="0"/>
              </a:defRPr>
            </a:lvl9pPr>
          </a:lstStyle>
          <a:p>
            <a:pPr eaLnBrk="1" fontAlgn="base" hangingPunct="1">
              <a:lnSpc>
                <a:spcPct val="80000"/>
              </a:lnSpc>
              <a:spcBef>
                <a:spcPct val="20000"/>
              </a:spcBef>
              <a:spcAft>
                <a:spcPct val="0"/>
              </a:spcAft>
              <a:defRPr/>
            </a:pPr>
            <a:endParaRPr lang="en-GB" altLang="en-US" sz="4000">
              <a:ea typeface="MS PGothic" pitchFamily="34" charset="-128"/>
            </a:endParaRPr>
          </a:p>
        </p:txBody>
      </p:sp>
      <p:sp>
        <p:nvSpPr>
          <p:cNvPr id="1027" name="Rectangle 3"/>
          <p:cNvSpPr>
            <a:spLocks noGrp="1" noChangeArrowheads="1"/>
          </p:cNvSpPr>
          <p:nvPr>
            <p:ph type="title"/>
          </p:nvPr>
        </p:nvSpPr>
        <p:spPr bwMode="auto">
          <a:xfrm>
            <a:off x="914400" y="60960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914400" y="19812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29" name="Picture 5" descr="UNODC_logo_E_unblue_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9185" y="17463"/>
            <a:ext cx="432223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169458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ransition>
    <p:cut/>
  </p:transition>
  <p:txStyles>
    <p:titleStyle>
      <a:lvl1pPr algn="l" rtl="0" eaLnBrk="0" fontAlgn="base" hangingPunct="0">
        <a:spcBef>
          <a:spcPct val="0"/>
        </a:spcBef>
        <a:spcAft>
          <a:spcPct val="0"/>
        </a:spcAft>
        <a:defRPr sz="3000" b="1">
          <a:solidFill>
            <a:srgbClr val="FFFFFF"/>
          </a:solidFill>
          <a:latin typeface="+mj-lt"/>
          <a:ea typeface="MS PGothic" pitchFamily="34" charset="-128"/>
          <a:cs typeface="ＭＳ Ｐゴシック" charset="0"/>
        </a:defRPr>
      </a:lvl1pPr>
      <a:lvl2pPr algn="l" rtl="0" eaLnBrk="0" fontAlgn="base" hangingPunct="0">
        <a:spcBef>
          <a:spcPct val="0"/>
        </a:spcBef>
        <a:spcAft>
          <a:spcPct val="0"/>
        </a:spcAft>
        <a:defRPr sz="3000" b="1">
          <a:solidFill>
            <a:srgbClr val="FFFFFF"/>
          </a:solidFill>
          <a:latin typeface="Arial Narrow" pitchFamily="34" charset="0"/>
          <a:ea typeface="MS PGothic" pitchFamily="34" charset="-128"/>
          <a:cs typeface="ＭＳ Ｐゴシック" charset="0"/>
        </a:defRPr>
      </a:lvl2pPr>
      <a:lvl3pPr algn="l" rtl="0" eaLnBrk="0" fontAlgn="base" hangingPunct="0">
        <a:spcBef>
          <a:spcPct val="0"/>
        </a:spcBef>
        <a:spcAft>
          <a:spcPct val="0"/>
        </a:spcAft>
        <a:defRPr sz="3000" b="1">
          <a:solidFill>
            <a:srgbClr val="FFFFFF"/>
          </a:solidFill>
          <a:latin typeface="Arial Narrow" pitchFamily="34" charset="0"/>
          <a:ea typeface="MS PGothic" pitchFamily="34" charset="-128"/>
          <a:cs typeface="ＭＳ Ｐゴシック" charset="0"/>
        </a:defRPr>
      </a:lvl3pPr>
      <a:lvl4pPr algn="l" rtl="0" eaLnBrk="0" fontAlgn="base" hangingPunct="0">
        <a:spcBef>
          <a:spcPct val="0"/>
        </a:spcBef>
        <a:spcAft>
          <a:spcPct val="0"/>
        </a:spcAft>
        <a:defRPr sz="3000" b="1">
          <a:solidFill>
            <a:srgbClr val="FFFFFF"/>
          </a:solidFill>
          <a:latin typeface="Arial Narrow" pitchFamily="34" charset="0"/>
          <a:ea typeface="MS PGothic" pitchFamily="34" charset="-128"/>
          <a:cs typeface="ＭＳ Ｐゴシック" charset="0"/>
        </a:defRPr>
      </a:lvl4pPr>
      <a:lvl5pPr algn="l" rtl="0" eaLnBrk="0" fontAlgn="base" hangingPunct="0">
        <a:spcBef>
          <a:spcPct val="0"/>
        </a:spcBef>
        <a:spcAft>
          <a:spcPct val="0"/>
        </a:spcAft>
        <a:defRPr sz="3000" b="1">
          <a:solidFill>
            <a:srgbClr val="FFFFFF"/>
          </a:solidFill>
          <a:latin typeface="Arial Narrow" pitchFamily="34" charset="0"/>
          <a:ea typeface="MS PGothic" pitchFamily="34" charset="-128"/>
          <a:cs typeface="ＭＳ Ｐゴシック" charset="0"/>
        </a:defRPr>
      </a:lvl5pPr>
      <a:lvl6pPr marL="457200" algn="l" rtl="0" fontAlgn="base">
        <a:spcBef>
          <a:spcPct val="0"/>
        </a:spcBef>
        <a:spcAft>
          <a:spcPct val="0"/>
        </a:spcAft>
        <a:defRPr sz="3000" b="1">
          <a:solidFill>
            <a:srgbClr val="FFFFFF"/>
          </a:solidFill>
          <a:latin typeface="Arial Narrow" pitchFamily="34" charset="0"/>
        </a:defRPr>
      </a:lvl6pPr>
      <a:lvl7pPr marL="914400" algn="l" rtl="0" fontAlgn="base">
        <a:spcBef>
          <a:spcPct val="0"/>
        </a:spcBef>
        <a:spcAft>
          <a:spcPct val="0"/>
        </a:spcAft>
        <a:defRPr sz="3000" b="1">
          <a:solidFill>
            <a:srgbClr val="FFFFFF"/>
          </a:solidFill>
          <a:latin typeface="Arial Narrow" pitchFamily="34" charset="0"/>
        </a:defRPr>
      </a:lvl7pPr>
      <a:lvl8pPr marL="1371600" algn="l" rtl="0" fontAlgn="base">
        <a:spcBef>
          <a:spcPct val="0"/>
        </a:spcBef>
        <a:spcAft>
          <a:spcPct val="0"/>
        </a:spcAft>
        <a:defRPr sz="3000" b="1">
          <a:solidFill>
            <a:srgbClr val="FFFFFF"/>
          </a:solidFill>
          <a:latin typeface="Arial Narrow" pitchFamily="34" charset="0"/>
        </a:defRPr>
      </a:lvl8pPr>
      <a:lvl9pPr marL="1828800" algn="l" rtl="0" fontAlgn="base">
        <a:spcBef>
          <a:spcPct val="0"/>
        </a:spcBef>
        <a:spcAft>
          <a:spcPct val="0"/>
        </a:spcAft>
        <a:defRPr sz="3000" b="1">
          <a:solidFill>
            <a:srgbClr val="FFFFFF"/>
          </a:solidFill>
          <a:latin typeface="Arial Narrow" pitchFamily="34" charset="0"/>
        </a:defRPr>
      </a:lvl9pPr>
    </p:titleStyle>
    <p:bodyStyle>
      <a:lvl1pPr marL="342900" indent="-342900" algn="l" rtl="0" eaLnBrk="0" fontAlgn="base" hangingPunct="0">
        <a:spcBef>
          <a:spcPct val="20000"/>
        </a:spcBef>
        <a:spcAft>
          <a:spcPct val="0"/>
        </a:spcAft>
        <a:buChar char="•"/>
        <a:defRPr sz="2800">
          <a:solidFill>
            <a:srgbClr val="FFFFFF"/>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Char char="–"/>
        <a:defRPr sz="2400">
          <a:solidFill>
            <a:srgbClr val="FFFFFF"/>
          </a:solidFill>
          <a:latin typeface="+mn-lt"/>
          <a:ea typeface="MS PGothic" pitchFamily="34" charset="-128"/>
        </a:defRPr>
      </a:lvl2pPr>
      <a:lvl3pPr marL="1143000" indent="-228600" algn="l" rtl="0" eaLnBrk="0" fontAlgn="base" hangingPunct="0">
        <a:spcBef>
          <a:spcPct val="20000"/>
        </a:spcBef>
        <a:spcAft>
          <a:spcPct val="0"/>
        </a:spcAft>
        <a:buChar char="•"/>
        <a:defRPr sz="2000">
          <a:solidFill>
            <a:srgbClr val="FFFFFF"/>
          </a:solidFill>
          <a:latin typeface="+mn-lt"/>
          <a:ea typeface="MS PGothic" pitchFamily="34" charset="-128"/>
        </a:defRPr>
      </a:lvl3pPr>
      <a:lvl4pPr marL="1600200" indent="-228600" algn="l" rtl="0" eaLnBrk="0" fontAlgn="base" hangingPunct="0">
        <a:spcBef>
          <a:spcPct val="20000"/>
        </a:spcBef>
        <a:spcAft>
          <a:spcPct val="0"/>
        </a:spcAft>
        <a:buChar char="–"/>
        <a:defRPr>
          <a:solidFill>
            <a:srgbClr val="FFFFFF"/>
          </a:solidFill>
          <a:latin typeface="+mn-lt"/>
          <a:ea typeface="MS PGothic" pitchFamily="34" charset="-128"/>
        </a:defRPr>
      </a:lvl4pPr>
      <a:lvl5pPr marL="2057400" indent="-228600" algn="l" rtl="0" eaLnBrk="0" fontAlgn="base" hangingPunct="0">
        <a:spcBef>
          <a:spcPct val="20000"/>
        </a:spcBef>
        <a:spcAft>
          <a:spcPct val="0"/>
        </a:spcAft>
        <a:buChar char="»"/>
        <a:defRPr>
          <a:solidFill>
            <a:srgbClr val="FFFFFF"/>
          </a:solidFill>
          <a:latin typeface="+mn-lt"/>
          <a:ea typeface="MS PGothic" pitchFamily="34" charset="-128"/>
        </a:defRPr>
      </a:lvl5pPr>
      <a:lvl6pPr marL="2514600" indent="-228600" algn="l" rtl="0" fontAlgn="base">
        <a:spcBef>
          <a:spcPct val="20000"/>
        </a:spcBef>
        <a:spcAft>
          <a:spcPct val="0"/>
        </a:spcAft>
        <a:buChar char="»"/>
        <a:defRPr>
          <a:solidFill>
            <a:srgbClr val="FFFFFF"/>
          </a:solidFill>
          <a:latin typeface="+mn-lt"/>
        </a:defRPr>
      </a:lvl6pPr>
      <a:lvl7pPr marL="2971800" indent="-228600" algn="l" rtl="0" fontAlgn="base">
        <a:spcBef>
          <a:spcPct val="20000"/>
        </a:spcBef>
        <a:spcAft>
          <a:spcPct val="0"/>
        </a:spcAft>
        <a:buChar char="»"/>
        <a:defRPr>
          <a:solidFill>
            <a:srgbClr val="FFFFFF"/>
          </a:solidFill>
          <a:latin typeface="+mn-lt"/>
        </a:defRPr>
      </a:lvl7pPr>
      <a:lvl8pPr marL="3429000" indent="-228600" algn="l" rtl="0" fontAlgn="base">
        <a:spcBef>
          <a:spcPct val="20000"/>
        </a:spcBef>
        <a:spcAft>
          <a:spcPct val="0"/>
        </a:spcAft>
        <a:buChar char="»"/>
        <a:defRPr>
          <a:solidFill>
            <a:srgbClr val="FFFFFF"/>
          </a:solidFill>
          <a:latin typeface="+mn-lt"/>
        </a:defRPr>
      </a:lvl8pPr>
      <a:lvl9pPr marL="3886200" indent="-228600" algn="l" rtl="0" fontAlgn="base">
        <a:spcBef>
          <a:spcPct val="20000"/>
        </a:spcBef>
        <a:spcAft>
          <a:spcPct val="0"/>
        </a:spcAft>
        <a:buChar char="»"/>
        <a:defRPr>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0FA6D7"/>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171450"/>
            <a:ext cx="12192000" cy="89852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000">
                <a:solidFill>
                  <a:srgbClr val="FFFFFF"/>
                </a:solidFill>
                <a:latin typeface="Arial Narrow" pitchFamily="34" charset="0"/>
              </a:defRPr>
            </a:lvl1pPr>
            <a:lvl2pPr marL="742950" indent="-285750" eaLnBrk="0" hangingPunct="0">
              <a:defRPr sz="4000">
                <a:solidFill>
                  <a:srgbClr val="FFFFFF"/>
                </a:solidFill>
                <a:latin typeface="Arial Narrow" pitchFamily="34" charset="0"/>
              </a:defRPr>
            </a:lvl2pPr>
            <a:lvl3pPr marL="1143000" indent="-228600" eaLnBrk="0" hangingPunct="0">
              <a:defRPr sz="4000">
                <a:solidFill>
                  <a:srgbClr val="FFFFFF"/>
                </a:solidFill>
                <a:latin typeface="Arial Narrow" pitchFamily="34" charset="0"/>
              </a:defRPr>
            </a:lvl3pPr>
            <a:lvl4pPr marL="1600200" indent="-228600" eaLnBrk="0" hangingPunct="0">
              <a:defRPr sz="4000">
                <a:solidFill>
                  <a:srgbClr val="FFFFFF"/>
                </a:solidFill>
                <a:latin typeface="Arial Narrow" pitchFamily="34" charset="0"/>
              </a:defRPr>
            </a:lvl4pPr>
            <a:lvl5pPr marL="2057400" indent="-228600" eaLnBrk="0" hangingPunct="0">
              <a:defRPr sz="4000">
                <a:solidFill>
                  <a:srgbClr val="FFFFFF"/>
                </a:solidFill>
                <a:latin typeface="Arial Narrow" pitchFamily="34" charset="0"/>
              </a:defRPr>
            </a:lvl5pPr>
            <a:lvl6pPr marL="2514600" indent="-228600" eaLnBrk="0" fontAlgn="base" hangingPunct="0">
              <a:lnSpc>
                <a:spcPct val="80000"/>
              </a:lnSpc>
              <a:spcBef>
                <a:spcPct val="20000"/>
              </a:spcBef>
              <a:spcAft>
                <a:spcPct val="0"/>
              </a:spcAft>
              <a:defRPr sz="4000">
                <a:solidFill>
                  <a:srgbClr val="FFFFFF"/>
                </a:solidFill>
                <a:latin typeface="Arial Narrow" pitchFamily="34" charset="0"/>
              </a:defRPr>
            </a:lvl6pPr>
            <a:lvl7pPr marL="2971800" indent="-228600" eaLnBrk="0" fontAlgn="base" hangingPunct="0">
              <a:lnSpc>
                <a:spcPct val="80000"/>
              </a:lnSpc>
              <a:spcBef>
                <a:spcPct val="20000"/>
              </a:spcBef>
              <a:spcAft>
                <a:spcPct val="0"/>
              </a:spcAft>
              <a:defRPr sz="4000">
                <a:solidFill>
                  <a:srgbClr val="FFFFFF"/>
                </a:solidFill>
                <a:latin typeface="Arial Narrow" pitchFamily="34" charset="0"/>
              </a:defRPr>
            </a:lvl7pPr>
            <a:lvl8pPr marL="3429000" indent="-228600" eaLnBrk="0" fontAlgn="base" hangingPunct="0">
              <a:lnSpc>
                <a:spcPct val="80000"/>
              </a:lnSpc>
              <a:spcBef>
                <a:spcPct val="20000"/>
              </a:spcBef>
              <a:spcAft>
                <a:spcPct val="0"/>
              </a:spcAft>
              <a:defRPr sz="4000">
                <a:solidFill>
                  <a:srgbClr val="FFFFFF"/>
                </a:solidFill>
                <a:latin typeface="Arial Narrow" pitchFamily="34" charset="0"/>
              </a:defRPr>
            </a:lvl8pPr>
            <a:lvl9pPr marL="3886200" indent="-228600" eaLnBrk="0" fontAlgn="base" hangingPunct="0">
              <a:lnSpc>
                <a:spcPct val="80000"/>
              </a:lnSpc>
              <a:spcBef>
                <a:spcPct val="20000"/>
              </a:spcBef>
              <a:spcAft>
                <a:spcPct val="0"/>
              </a:spcAft>
              <a:defRPr sz="4000">
                <a:solidFill>
                  <a:srgbClr val="FFFFFF"/>
                </a:solidFill>
                <a:latin typeface="Arial Narrow" pitchFamily="34" charset="0"/>
              </a:defRPr>
            </a:lvl9pPr>
          </a:lstStyle>
          <a:p>
            <a:pPr eaLnBrk="1" fontAlgn="base" hangingPunct="1">
              <a:lnSpc>
                <a:spcPct val="80000"/>
              </a:lnSpc>
              <a:spcBef>
                <a:spcPct val="20000"/>
              </a:spcBef>
              <a:spcAft>
                <a:spcPct val="0"/>
              </a:spcAft>
              <a:defRPr/>
            </a:pPr>
            <a:endParaRPr lang="en-US" altLang="en-US" sz="4000"/>
          </a:p>
        </p:txBody>
      </p:sp>
      <p:sp>
        <p:nvSpPr>
          <p:cNvPr id="1027" name="Rectangle 3"/>
          <p:cNvSpPr>
            <a:spLocks noGrp="1" noChangeArrowheads="1"/>
          </p:cNvSpPr>
          <p:nvPr>
            <p:ph type="title"/>
          </p:nvPr>
        </p:nvSpPr>
        <p:spPr bwMode="auto">
          <a:xfrm>
            <a:off x="914400" y="60960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914400" y="19812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9" name="Picture 5" descr="UNODC_logo_E_unblue_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9185" y="17463"/>
            <a:ext cx="432223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3462558"/>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ransition>
    <p:cut/>
  </p:transition>
  <p:txStyles>
    <p:titleStyle>
      <a:lvl1pPr algn="l" rtl="0" eaLnBrk="0" fontAlgn="base" hangingPunct="0">
        <a:spcBef>
          <a:spcPct val="0"/>
        </a:spcBef>
        <a:spcAft>
          <a:spcPct val="0"/>
        </a:spcAft>
        <a:defRPr sz="3000" b="1">
          <a:solidFill>
            <a:srgbClr val="FFFFFF"/>
          </a:solidFill>
          <a:latin typeface="+mj-lt"/>
          <a:ea typeface="+mj-ea"/>
          <a:cs typeface="+mj-cs"/>
        </a:defRPr>
      </a:lvl1pPr>
      <a:lvl2pPr algn="l" rtl="0" eaLnBrk="0" fontAlgn="base" hangingPunct="0">
        <a:spcBef>
          <a:spcPct val="0"/>
        </a:spcBef>
        <a:spcAft>
          <a:spcPct val="0"/>
        </a:spcAft>
        <a:defRPr sz="3000" b="1">
          <a:solidFill>
            <a:srgbClr val="FFFFFF"/>
          </a:solidFill>
          <a:latin typeface="Arial Narrow" pitchFamily="34" charset="0"/>
        </a:defRPr>
      </a:lvl2pPr>
      <a:lvl3pPr algn="l" rtl="0" eaLnBrk="0" fontAlgn="base" hangingPunct="0">
        <a:spcBef>
          <a:spcPct val="0"/>
        </a:spcBef>
        <a:spcAft>
          <a:spcPct val="0"/>
        </a:spcAft>
        <a:defRPr sz="3000" b="1">
          <a:solidFill>
            <a:srgbClr val="FFFFFF"/>
          </a:solidFill>
          <a:latin typeface="Arial Narrow" pitchFamily="34" charset="0"/>
        </a:defRPr>
      </a:lvl3pPr>
      <a:lvl4pPr algn="l" rtl="0" eaLnBrk="0" fontAlgn="base" hangingPunct="0">
        <a:spcBef>
          <a:spcPct val="0"/>
        </a:spcBef>
        <a:spcAft>
          <a:spcPct val="0"/>
        </a:spcAft>
        <a:defRPr sz="3000" b="1">
          <a:solidFill>
            <a:srgbClr val="FFFFFF"/>
          </a:solidFill>
          <a:latin typeface="Arial Narrow" pitchFamily="34" charset="0"/>
        </a:defRPr>
      </a:lvl4pPr>
      <a:lvl5pPr algn="l" rtl="0" eaLnBrk="0" fontAlgn="base" hangingPunct="0">
        <a:spcBef>
          <a:spcPct val="0"/>
        </a:spcBef>
        <a:spcAft>
          <a:spcPct val="0"/>
        </a:spcAft>
        <a:defRPr sz="3000" b="1">
          <a:solidFill>
            <a:srgbClr val="FFFFFF"/>
          </a:solidFill>
          <a:latin typeface="Arial Narrow" pitchFamily="34" charset="0"/>
        </a:defRPr>
      </a:lvl5pPr>
      <a:lvl6pPr marL="457200" algn="l" rtl="0" fontAlgn="base">
        <a:spcBef>
          <a:spcPct val="0"/>
        </a:spcBef>
        <a:spcAft>
          <a:spcPct val="0"/>
        </a:spcAft>
        <a:defRPr sz="3000" b="1">
          <a:solidFill>
            <a:srgbClr val="FFFFFF"/>
          </a:solidFill>
          <a:latin typeface="Arial Narrow" pitchFamily="34" charset="0"/>
        </a:defRPr>
      </a:lvl6pPr>
      <a:lvl7pPr marL="914400" algn="l" rtl="0" fontAlgn="base">
        <a:spcBef>
          <a:spcPct val="0"/>
        </a:spcBef>
        <a:spcAft>
          <a:spcPct val="0"/>
        </a:spcAft>
        <a:defRPr sz="3000" b="1">
          <a:solidFill>
            <a:srgbClr val="FFFFFF"/>
          </a:solidFill>
          <a:latin typeface="Arial Narrow" pitchFamily="34" charset="0"/>
        </a:defRPr>
      </a:lvl7pPr>
      <a:lvl8pPr marL="1371600" algn="l" rtl="0" fontAlgn="base">
        <a:spcBef>
          <a:spcPct val="0"/>
        </a:spcBef>
        <a:spcAft>
          <a:spcPct val="0"/>
        </a:spcAft>
        <a:defRPr sz="3000" b="1">
          <a:solidFill>
            <a:srgbClr val="FFFFFF"/>
          </a:solidFill>
          <a:latin typeface="Arial Narrow" pitchFamily="34" charset="0"/>
        </a:defRPr>
      </a:lvl8pPr>
      <a:lvl9pPr marL="1828800" algn="l" rtl="0" fontAlgn="base">
        <a:spcBef>
          <a:spcPct val="0"/>
        </a:spcBef>
        <a:spcAft>
          <a:spcPct val="0"/>
        </a:spcAft>
        <a:defRPr sz="3000" b="1">
          <a:solidFill>
            <a:srgbClr val="FFFFFF"/>
          </a:solidFill>
          <a:latin typeface="Arial Narrow" pitchFamily="34" charset="0"/>
        </a:defRPr>
      </a:lvl9pPr>
    </p:titleStyle>
    <p:bodyStyle>
      <a:lvl1pPr marL="342900" indent="-342900" algn="l" rtl="0" eaLnBrk="0" fontAlgn="base" hangingPunct="0">
        <a:spcBef>
          <a:spcPct val="20000"/>
        </a:spcBef>
        <a:spcAft>
          <a:spcPct val="0"/>
        </a:spcAft>
        <a:buChar char="•"/>
        <a:defRPr sz="2800">
          <a:solidFill>
            <a:srgbClr val="FFFFFF"/>
          </a:solidFill>
          <a:latin typeface="+mn-lt"/>
          <a:ea typeface="+mn-ea"/>
          <a:cs typeface="+mn-cs"/>
        </a:defRPr>
      </a:lvl1pPr>
      <a:lvl2pPr marL="742950" indent="-285750" algn="l" rtl="0" eaLnBrk="0" fontAlgn="base" hangingPunct="0">
        <a:spcBef>
          <a:spcPct val="20000"/>
        </a:spcBef>
        <a:spcAft>
          <a:spcPct val="0"/>
        </a:spcAft>
        <a:buChar char="–"/>
        <a:defRPr sz="2400">
          <a:solidFill>
            <a:srgbClr val="FFFFFF"/>
          </a:solidFill>
          <a:latin typeface="+mn-lt"/>
        </a:defRPr>
      </a:lvl2pPr>
      <a:lvl3pPr marL="1143000" indent="-228600" algn="l" rtl="0" eaLnBrk="0" fontAlgn="base" hangingPunct="0">
        <a:spcBef>
          <a:spcPct val="20000"/>
        </a:spcBef>
        <a:spcAft>
          <a:spcPct val="0"/>
        </a:spcAft>
        <a:buChar char="•"/>
        <a:defRPr sz="2000">
          <a:solidFill>
            <a:srgbClr val="FFFFFF"/>
          </a:solidFill>
          <a:latin typeface="+mn-lt"/>
        </a:defRPr>
      </a:lvl3pPr>
      <a:lvl4pPr marL="1600200" indent="-228600" algn="l" rtl="0" eaLnBrk="0" fontAlgn="base" hangingPunct="0">
        <a:spcBef>
          <a:spcPct val="20000"/>
        </a:spcBef>
        <a:spcAft>
          <a:spcPct val="0"/>
        </a:spcAft>
        <a:buChar char="–"/>
        <a:defRPr>
          <a:solidFill>
            <a:srgbClr val="FFFFFF"/>
          </a:solidFill>
          <a:latin typeface="+mn-lt"/>
        </a:defRPr>
      </a:lvl4pPr>
      <a:lvl5pPr marL="2057400" indent="-228600" algn="l" rtl="0" eaLnBrk="0" fontAlgn="base" hangingPunct="0">
        <a:spcBef>
          <a:spcPct val="20000"/>
        </a:spcBef>
        <a:spcAft>
          <a:spcPct val="0"/>
        </a:spcAft>
        <a:buChar char="»"/>
        <a:defRPr>
          <a:solidFill>
            <a:srgbClr val="FFFFFF"/>
          </a:solidFill>
          <a:latin typeface="+mn-lt"/>
        </a:defRPr>
      </a:lvl5pPr>
      <a:lvl6pPr marL="2514600" indent="-228600" algn="l" rtl="0" fontAlgn="base">
        <a:spcBef>
          <a:spcPct val="20000"/>
        </a:spcBef>
        <a:spcAft>
          <a:spcPct val="0"/>
        </a:spcAft>
        <a:buChar char="»"/>
        <a:defRPr>
          <a:solidFill>
            <a:srgbClr val="FFFFFF"/>
          </a:solidFill>
          <a:latin typeface="+mn-lt"/>
        </a:defRPr>
      </a:lvl6pPr>
      <a:lvl7pPr marL="2971800" indent="-228600" algn="l" rtl="0" fontAlgn="base">
        <a:spcBef>
          <a:spcPct val="20000"/>
        </a:spcBef>
        <a:spcAft>
          <a:spcPct val="0"/>
        </a:spcAft>
        <a:buChar char="»"/>
        <a:defRPr>
          <a:solidFill>
            <a:srgbClr val="FFFFFF"/>
          </a:solidFill>
          <a:latin typeface="+mn-lt"/>
        </a:defRPr>
      </a:lvl7pPr>
      <a:lvl8pPr marL="3429000" indent="-228600" algn="l" rtl="0" fontAlgn="base">
        <a:spcBef>
          <a:spcPct val="20000"/>
        </a:spcBef>
        <a:spcAft>
          <a:spcPct val="0"/>
        </a:spcAft>
        <a:buChar char="»"/>
        <a:defRPr>
          <a:solidFill>
            <a:srgbClr val="FFFFFF"/>
          </a:solidFill>
          <a:latin typeface="+mn-lt"/>
        </a:defRPr>
      </a:lvl8pPr>
      <a:lvl9pPr marL="3886200" indent="-228600" algn="l" rtl="0" fontAlgn="base">
        <a:spcBef>
          <a:spcPct val="20000"/>
        </a:spcBef>
        <a:spcAft>
          <a:spcPct val="0"/>
        </a:spcAft>
        <a:buChar char="»"/>
        <a:defRPr>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0FA6D7"/>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171450"/>
            <a:ext cx="12192000" cy="89852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000">
                <a:solidFill>
                  <a:srgbClr val="FFFFFF"/>
                </a:solidFill>
                <a:latin typeface="Arial Narrow" pitchFamily="34" charset="0"/>
              </a:defRPr>
            </a:lvl1pPr>
            <a:lvl2pPr marL="742950" indent="-285750" eaLnBrk="0" hangingPunct="0">
              <a:defRPr sz="4000">
                <a:solidFill>
                  <a:srgbClr val="FFFFFF"/>
                </a:solidFill>
                <a:latin typeface="Arial Narrow" pitchFamily="34" charset="0"/>
              </a:defRPr>
            </a:lvl2pPr>
            <a:lvl3pPr marL="1143000" indent="-228600" eaLnBrk="0" hangingPunct="0">
              <a:defRPr sz="4000">
                <a:solidFill>
                  <a:srgbClr val="FFFFFF"/>
                </a:solidFill>
                <a:latin typeface="Arial Narrow" pitchFamily="34" charset="0"/>
              </a:defRPr>
            </a:lvl3pPr>
            <a:lvl4pPr marL="1600200" indent="-228600" eaLnBrk="0" hangingPunct="0">
              <a:defRPr sz="4000">
                <a:solidFill>
                  <a:srgbClr val="FFFFFF"/>
                </a:solidFill>
                <a:latin typeface="Arial Narrow" pitchFamily="34" charset="0"/>
              </a:defRPr>
            </a:lvl4pPr>
            <a:lvl5pPr marL="2057400" indent="-228600" eaLnBrk="0" hangingPunct="0">
              <a:defRPr sz="4000">
                <a:solidFill>
                  <a:srgbClr val="FFFFFF"/>
                </a:solidFill>
                <a:latin typeface="Arial Narrow" pitchFamily="34" charset="0"/>
              </a:defRPr>
            </a:lvl5pPr>
            <a:lvl6pPr marL="2514600" indent="-228600" eaLnBrk="0" fontAlgn="base" hangingPunct="0">
              <a:lnSpc>
                <a:spcPct val="80000"/>
              </a:lnSpc>
              <a:spcBef>
                <a:spcPct val="20000"/>
              </a:spcBef>
              <a:spcAft>
                <a:spcPct val="0"/>
              </a:spcAft>
              <a:defRPr sz="4000">
                <a:solidFill>
                  <a:srgbClr val="FFFFFF"/>
                </a:solidFill>
                <a:latin typeface="Arial Narrow" pitchFamily="34" charset="0"/>
              </a:defRPr>
            </a:lvl6pPr>
            <a:lvl7pPr marL="2971800" indent="-228600" eaLnBrk="0" fontAlgn="base" hangingPunct="0">
              <a:lnSpc>
                <a:spcPct val="80000"/>
              </a:lnSpc>
              <a:spcBef>
                <a:spcPct val="20000"/>
              </a:spcBef>
              <a:spcAft>
                <a:spcPct val="0"/>
              </a:spcAft>
              <a:defRPr sz="4000">
                <a:solidFill>
                  <a:srgbClr val="FFFFFF"/>
                </a:solidFill>
                <a:latin typeface="Arial Narrow" pitchFamily="34" charset="0"/>
              </a:defRPr>
            </a:lvl7pPr>
            <a:lvl8pPr marL="3429000" indent="-228600" eaLnBrk="0" fontAlgn="base" hangingPunct="0">
              <a:lnSpc>
                <a:spcPct val="80000"/>
              </a:lnSpc>
              <a:spcBef>
                <a:spcPct val="20000"/>
              </a:spcBef>
              <a:spcAft>
                <a:spcPct val="0"/>
              </a:spcAft>
              <a:defRPr sz="4000">
                <a:solidFill>
                  <a:srgbClr val="FFFFFF"/>
                </a:solidFill>
                <a:latin typeface="Arial Narrow" pitchFamily="34" charset="0"/>
              </a:defRPr>
            </a:lvl8pPr>
            <a:lvl9pPr marL="3886200" indent="-228600" eaLnBrk="0" fontAlgn="base" hangingPunct="0">
              <a:lnSpc>
                <a:spcPct val="80000"/>
              </a:lnSpc>
              <a:spcBef>
                <a:spcPct val="20000"/>
              </a:spcBef>
              <a:spcAft>
                <a:spcPct val="0"/>
              </a:spcAft>
              <a:defRPr sz="4000">
                <a:solidFill>
                  <a:srgbClr val="FFFFFF"/>
                </a:solidFill>
                <a:latin typeface="Arial Narrow" pitchFamily="34" charset="0"/>
              </a:defRPr>
            </a:lvl9pPr>
          </a:lstStyle>
          <a:p>
            <a:pPr defTabSz="457200" eaLnBrk="1" fontAlgn="base" hangingPunct="1">
              <a:lnSpc>
                <a:spcPct val="80000"/>
              </a:lnSpc>
              <a:spcBef>
                <a:spcPct val="20000"/>
              </a:spcBef>
              <a:spcAft>
                <a:spcPct val="0"/>
              </a:spcAft>
              <a:defRPr/>
            </a:pPr>
            <a:endParaRPr lang="en-US" altLang="en-US" sz="4000"/>
          </a:p>
        </p:txBody>
      </p:sp>
      <p:sp>
        <p:nvSpPr>
          <p:cNvPr id="1027" name="Rectangle 3"/>
          <p:cNvSpPr>
            <a:spLocks noGrp="1" noChangeArrowheads="1"/>
          </p:cNvSpPr>
          <p:nvPr>
            <p:ph type="title"/>
          </p:nvPr>
        </p:nvSpPr>
        <p:spPr bwMode="auto">
          <a:xfrm>
            <a:off x="914400" y="60960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914400" y="19812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9" name="Picture 5" descr="UNODC_logo_E_unblue_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9186" y="17463"/>
            <a:ext cx="432223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9721583"/>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ransition>
    <p:cut/>
  </p:transition>
  <p:txStyles>
    <p:titleStyle>
      <a:lvl1pPr algn="l" rtl="0" eaLnBrk="0" fontAlgn="base" hangingPunct="0">
        <a:spcBef>
          <a:spcPct val="0"/>
        </a:spcBef>
        <a:spcAft>
          <a:spcPct val="0"/>
        </a:spcAft>
        <a:defRPr sz="3000" b="1">
          <a:solidFill>
            <a:srgbClr val="FFFFFF"/>
          </a:solidFill>
          <a:latin typeface="+mj-lt"/>
          <a:ea typeface="+mj-ea"/>
          <a:cs typeface="+mj-cs"/>
        </a:defRPr>
      </a:lvl1pPr>
      <a:lvl2pPr algn="l" rtl="0" eaLnBrk="0" fontAlgn="base" hangingPunct="0">
        <a:spcBef>
          <a:spcPct val="0"/>
        </a:spcBef>
        <a:spcAft>
          <a:spcPct val="0"/>
        </a:spcAft>
        <a:defRPr sz="3000" b="1">
          <a:solidFill>
            <a:srgbClr val="FFFFFF"/>
          </a:solidFill>
          <a:latin typeface="Arial Narrow" pitchFamily="34" charset="0"/>
        </a:defRPr>
      </a:lvl2pPr>
      <a:lvl3pPr algn="l" rtl="0" eaLnBrk="0" fontAlgn="base" hangingPunct="0">
        <a:spcBef>
          <a:spcPct val="0"/>
        </a:spcBef>
        <a:spcAft>
          <a:spcPct val="0"/>
        </a:spcAft>
        <a:defRPr sz="3000" b="1">
          <a:solidFill>
            <a:srgbClr val="FFFFFF"/>
          </a:solidFill>
          <a:latin typeface="Arial Narrow" pitchFamily="34" charset="0"/>
        </a:defRPr>
      </a:lvl3pPr>
      <a:lvl4pPr algn="l" rtl="0" eaLnBrk="0" fontAlgn="base" hangingPunct="0">
        <a:spcBef>
          <a:spcPct val="0"/>
        </a:spcBef>
        <a:spcAft>
          <a:spcPct val="0"/>
        </a:spcAft>
        <a:defRPr sz="3000" b="1">
          <a:solidFill>
            <a:srgbClr val="FFFFFF"/>
          </a:solidFill>
          <a:latin typeface="Arial Narrow" pitchFamily="34" charset="0"/>
        </a:defRPr>
      </a:lvl4pPr>
      <a:lvl5pPr algn="l" rtl="0" eaLnBrk="0" fontAlgn="base" hangingPunct="0">
        <a:spcBef>
          <a:spcPct val="0"/>
        </a:spcBef>
        <a:spcAft>
          <a:spcPct val="0"/>
        </a:spcAft>
        <a:defRPr sz="3000" b="1">
          <a:solidFill>
            <a:srgbClr val="FFFFFF"/>
          </a:solidFill>
          <a:latin typeface="Arial Narrow" pitchFamily="34" charset="0"/>
        </a:defRPr>
      </a:lvl5pPr>
      <a:lvl6pPr marL="457200" algn="l" rtl="0" fontAlgn="base">
        <a:spcBef>
          <a:spcPct val="0"/>
        </a:spcBef>
        <a:spcAft>
          <a:spcPct val="0"/>
        </a:spcAft>
        <a:defRPr sz="3000" b="1">
          <a:solidFill>
            <a:srgbClr val="FFFFFF"/>
          </a:solidFill>
          <a:latin typeface="Arial Narrow" pitchFamily="34" charset="0"/>
        </a:defRPr>
      </a:lvl6pPr>
      <a:lvl7pPr marL="914400" algn="l" rtl="0" fontAlgn="base">
        <a:spcBef>
          <a:spcPct val="0"/>
        </a:spcBef>
        <a:spcAft>
          <a:spcPct val="0"/>
        </a:spcAft>
        <a:defRPr sz="3000" b="1">
          <a:solidFill>
            <a:srgbClr val="FFFFFF"/>
          </a:solidFill>
          <a:latin typeface="Arial Narrow" pitchFamily="34" charset="0"/>
        </a:defRPr>
      </a:lvl7pPr>
      <a:lvl8pPr marL="1371600" algn="l" rtl="0" fontAlgn="base">
        <a:spcBef>
          <a:spcPct val="0"/>
        </a:spcBef>
        <a:spcAft>
          <a:spcPct val="0"/>
        </a:spcAft>
        <a:defRPr sz="3000" b="1">
          <a:solidFill>
            <a:srgbClr val="FFFFFF"/>
          </a:solidFill>
          <a:latin typeface="Arial Narrow" pitchFamily="34" charset="0"/>
        </a:defRPr>
      </a:lvl8pPr>
      <a:lvl9pPr marL="1828800" algn="l" rtl="0" fontAlgn="base">
        <a:spcBef>
          <a:spcPct val="0"/>
        </a:spcBef>
        <a:spcAft>
          <a:spcPct val="0"/>
        </a:spcAft>
        <a:defRPr sz="3000" b="1">
          <a:solidFill>
            <a:srgbClr val="FFFFFF"/>
          </a:solidFill>
          <a:latin typeface="Arial Narrow" pitchFamily="34" charset="0"/>
        </a:defRPr>
      </a:lvl9pPr>
    </p:titleStyle>
    <p:bodyStyle>
      <a:lvl1pPr marL="342900" indent="-342900" algn="l" rtl="0" eaLnBrk="0" fontAlgn="base" hangingPunct="0">
        <a:spcBef>
          <a:spcPct val="20000"/>
        </a:spcBef>
        <a:spcAft>
          <a:spcPct val="0"/>
        </a:spcAft>
        <a:buChar char="•"/>
        <a:defRPr sz="2800">
          <a:solidFill>
            <a:srgbClr val="FFFFFF"/>
          </a:solidFill>
          <a:latin typeface="+mn-lt"/>
          <a:ea typeface="+mn-ea"/>
          <a:cs typeface="+mn-cs"/>
        </a:defRPr>
      </a:lvl1pPr>
      <a:lvl2pPr marL="742950" indent="-285750" algn="l" rtl="0" eaLnBrk="0" fontAlgn="base" hangingPunct="0">
        <a:spcBef>
          <a:spcPct val="20000"/>
        </a:spcBef>
        <a:spcAft>
          <a:spcPct val="0"/>
        </a:spcAft>
        <a:buChar char="–"/>
        <a:defRPr sz="2400">
          <a:solidFill>
            <a:srgbClr val="FFFFFF"/>
          </a:solidFill>
          <a:latin typeface="+mn-lt"/>
        </a:defRPr>
      </a:lvl2pPr>
      <a:lvl3pPr marL="1143000" indent="-228600" algn="l" rtl="0" eaLnBrk="0" fontAlgn="base" hangingPunct="0">
        <a:spcBef>
          <a:spcPct val="20000"/>
        </a:spcBef>
        <a:spcAft>
          <a:spcPct val="0"/>
        </a:spcAft>
        <a:buChar char="•"/>
        <a:defRPr sz="2000">
          <a:solidFill>
            <a:srgbClr val="FFFFFF"/>
          </a:solidFill>
          <a:latin typeface="+mn-lt"/>
        </a:defRPr>
      </a:lvl3pPr>
      <a:lvl4pPr marL="1600200" indent="-228600" algn="l" rtl="0" eaLnBrk="0" fontAlgn="base" hangingPunct="0">
        <a:spcBef>
          <a:spcPct val="20000"/>
        </a:spcBef>
        <a:spcAft>
          <a:spcPct val="0"/>
        </a:spcAft>
        <a:buChar char="–"/>
        <a:defRPr>
          <a:solidFill>
            <a:srgbClr val="FFFFFF"/>
          </a:solidFill>
          <a:latin typeface="+mn-lt"/>
        </a:defRPr>
      </a:lvl4pPr>
      <a:lvl5pPr marL="2057400" indent="-228600" algn="l" rtl="0" eaLnBrk="0" fontAlgn="base" hangingPunct="0">
        <a:spcBef>
          <a:spcPct val="20000"/>
        </a:spcBef>
        <a:spcAft>
          <a:spcPct val="0"/>
        </a:spcAft>
        <a:buChar char="»"/>
        <a:defRPr>
          <a:solidFill>
            <a:srgbClr val="FFFFFF"/>
          </a:solidFill>
          <a:latin typeface="+mn-lt"/>
        </a:defRPr>
      </a:lvl5pPr>
      <a:lvl6pPr marL="2514600" indent="-228600" algn="l" rtl="0" fontAlgn="base">
        <a:spcBef>
          <a:spcPct val="20000"/>
        </a:spcBef>
        <a:spcAft>
          <a:spcPct val="0"/>
        </a:spcAft>
        <a:buChar char="»"/>
        <a:defRPr>
          <a:solidFill>
            <a:srgbClr val="FFFFFF"/>
          </a:solidFill>
          <a:latin typeface="+mn-lt"/>
        </a:defRPr>
      </a:lvl6pPr>
      <a:lvl7pPr marL="2971800" indent="-228600" algn="l" rtl="0" fontAlgn="base">
        <a:spcBef>
          <a:spcPct val="20000"/>
        </a:spcBef>
        <a:spcAft>
          <a:spcPct val="0"/>
        </a:spcAft>
        <a:buChar char="»"/>
        <a:defRPr>
          <a:solidFill>
            <a:srgbClr val="FFFFFF"/>
          </a:solidFill>
          <a:latin typeface="+mn-lt"/>
        </a:defRPr>
      </a:lvl7pPr>
      <a:lvl8pPr marL="3429000" indent="-228600" algn="l" rtl="0" fontAlgn="base">
        <a:spcBef>
          <a:spcPct val="20000"/>
        </a:spcBef>
        <a:spcAft>
          <a:spcPct val="0"/>
        </a:spcAft>
        <a:buChar char="»"/>
        <a:defRPr>
          <a:solidFill>
            <a:srgbClr val="FFFFFF"/>
          </a:solidFill>
          <a:latin typeface="+mn-lt"/>
        </a:defRPr>
      </a:lvl8pPr>
      <a:lvl9pPr marL="3886200" indent="-228600" algn="l" rtl="0" fontAlgn="base">
        <a:spcBef>
          <a:spcPct val="20000"/>
        </a:spcBef>
        <a:spcAft>
          <a:spcPct val="0"/>
        </a:spcAft>
        <a:buChar char="»"/>
        <a:defRPr>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PowerPoint_Presentation.pptx"/><Relationship Id="rId2" Type="http://schemas.openxmlformats.org/officeDocument/2006/relationships/slideLayout" Target="../slideLayouts/slideLayout53.xml"/><Relationship Id="rId1" Type="http://schemas.openxmlformats.org/officeDocument/2006/relationships/vmlDrawing" Target="../drawings/vmlDrawing1.vml"/><Relationship Id="rId4" Type="http://schemas.openxmlformats.org/officeDocument/2006/relationships/image" Target="../media/image12.wmf"/></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8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emf"/><Relationship Id="rId7" Type="http://schemas.openxmlformats.org/officeDocument/2006/relationships/image" Target="../media/image22.emf"/><Relationship Id="rId2" Type="http://schemas.openxmlformats.org/officeDocument/2006/relationships/notesSlide" Target="../notesSlides/notesSlide3.xml"/><Relationship Id="rId1" Type="http://schemas.openxmlformats.org/officeDocument/2006/relationships/slideLayout" Target="../slideLayouts/slideLayout69.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unodc.org/unodc/en/treaties/CAC/" TargetMode="External"/><Relationship Id="rId2" Type="http://schemas.openxmlformats.org/officeDocument/2006/relationships/hyperlink" Target="https://www.unodc.org/unodc/en/organized-crime/intro/UNTOC.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en-GB" dirty="0"/>
              <a:t>GLOBAL CRIME GOVERNANCE:  UNTOC  &amp; UNCAC</a:t>
            </a:r>
            <a:endParaRPr lang="it-IT" dirty="0"/>
          </a:p>
        </p:txBody>
      </p:sp>
      <p:sp>
        <p:nvSpPr>
          <p:cNvPr id="3" name="Sottotitolo 2"/>
          <p:cNvSpPr>
            <a:spLocks noGrp="1"/>
          </p:cNvSpPr>
          <p:nvPr>
            <p:ph type="subTitle" idx="1"/>
          </p:nvPr>
        </p:nvSpPr>
        <p:spPr>
          <a:xfrm>
            <a:off x="680322" y="4498542"/>
            <a:ext cx="8144134" cy="1117687"/>
          </a:xfrm>
        </p:spPr>
        <p:txBody>
          <a:bodyPr>
            <a:normAutofit fontScale="77500" lnSpcReduction="20000"/>
          </a:bodyPr>
          <a:lstStyle/>
          <a:p>
            <a:r>
              <a:rPr lang="en-GB" sz="4000" dirty="0"/>
              <a:t>Ambassador  </a:t>
            </a:r>
            <a:r>
              <a:rPr lang="en-GB" sz="4000" dirty="0" err="1"/>
              <a:t>Uglje</a:t>
            </a:r>
            <a:r>
              <a:rPr lang="sr-Latn-ME" sz="4000" dirty="0"/>
              <a:t>š</a:t>
            </a:r>
            <a:r>
              <a:rPr lang="en-GB" sz="4000" dirty="0"/>
              <a:t>a Ugi </a:t>
            </a:r>
            <a:r>
              <a:rPr lang="en-GB" sz="4000" dirty="0" err="1"/>
              <a:t>Zveki</a:t>
            </a:r>
            <a:r>
              <a:rPr lang="sr-Latn-ME" sz="4000" dirty="0"/>
              <a:t>ć</a:t>
            </a:r>
            <a:endParaRPr lang="en-GB" sz="4000" dirty="0"/>
          </a:p>
          <a:p>
            <a:r>
              <a:rPr lang="en-GB" sz="2900" dirty="0"/>
              <a:t>European Public Law Organization/Global Initiative against Transnational Organized Crime</a:t>
            </a:r>
            <a:endParaRPr lang="it-IT" sz="2900" dirty="0"/>
          </a:p>
        </p:txBody>
      </p:sp>
    </p:spTree>
    <p:extLst>
      <p:ext uri="{BB962C8B-B14F-4D97-AF65-F5344CB8AC3E}">
        <p14:creationId xmlns:p14="http://schemas.microsoft.com/office/powerpoint/2010/main" val="429270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2314303" y="923109"/>
            <a:ext cx="7772400" cy="685800"/>
          </a:xfrm>
        </p:spPr>
        <p:txBody>
          <a:bodyPr/>
          <a:lstStyle/>
          <a:p>
            <a:r>
              <a:rPr lang="en-US" sz="2800" dirty="0"/>
              <a:t/>
            </a:r>
            <a:br>
              <a:rPr lang="en-US" sz="2800" dirty="0"/>
            </a:br>
            <a:r>
              <a:rPr lang="en-US" sz="2800" dirty="0"/>
              <a:t>Offences established by UNTOC</a:t>
            </a:r>
          </a:p>
        </p:txBody>
      </p:sp>
      <p:sp>
        <p:nvSpPr>
          <p:cNvPr id="43011" name="Rectangle 3"/>
          <p:cNvSpPr>
            <a:spLocks noGrp="1" noChangeArrowheads="1"/>
          </p:cNvSpPr>
          <p:nvPr>
            <p:ph type="body" idx="1"/>
          </p:nvPr>
        </p:nvSpPr>
        <p:spPr/>
        <p:txBody>
          <a:bodyPr/>
          <a:lstStyle/>
          <a:p>
            <a:r>
              <a:rPr lang="en-US" sz="2200" dirty="0"/>
              <a:t>Convention requires States Parties to have four basic offences:</a:t>
            </a:r>
          </a:p>
          <a:p>
            <a:pPr lvl="1">
              <a:lnSpc>
                <a:spcPct val="80000"/>
              </a:lnSpc>
              <a:spcBef>
                <a:spcPts val="1600"/>
              </a:spcBef>
            </a:pPr>
            <a:r>
              <a:rPr lang="en-US" sz="2800" dirty="0"/>
              <a:t>Participation in an organized criminal group (Art. 5)</a:t>
            </a:r>
          </a:p>
          <a:p>
            <a:pPr lvl="1">
              <a:lnSpc>
                <a:spcPct val="80000"/>
              </a:lnSpc>
              <a:spcBef>
                <a:spcPts val="1600"/>
              </a:spcBef>
            </a:pPr>
            <a:r>
              <a:rPr lang="en-US" sz="2800" dirty="0"/>
              <a:t>Laundering of proceeds of crime (Art. 6)</a:t>
            </a:r>
          </a:p>
          <a:p>
            <a:pPr lvl="1">
              <a:lnSpc>
                <a:spcPct val="80000"/>
              </a:lnSpc>
              <a:spcBef>
                <a:spcPts val="1600"/>
              </a:spcBef>
            </a:pPr>
            <a:r>
              <a:rPr lang="en-US" sz="2800" b="1" dirty="0"/>
              <a:t>Corruption (Art. 8)</a:t>
            </a:r>
          </a:p>
          <a:p>
            <a:pPr lvl="1">
              <a:lnSpc>
                <a:spcPct val="80000"/>
              </a:lnSpc>
              <a:spcBef>
                <a:spcPts val="1600"/>
              </a:spcBef>
              <a:spcAft>
                <a:spcPts val="800"/>
              </a:spcAft>
            </a:pPr>
            <a:r>
              <a:rPr lang="en-US" sz="2800" dirty="0"/>
              <a:t>Obstruction of justice (Art. 23)</a:t>
            </a:r>
          </a:p>
          <a:p>
            <a:pPr lvl="1">
              <a:lnSpc>
                <a:spcPct val="80000"/>
              </a:lnSpc>
              <a:spcBef>
                <a:spcPts val="1600"/>
              </a:spcBef>
              <a:spcAft>
                <a:spcPts val="800"/>
              </a:spcAft>
            </a:pPr>
            <a:r>
              <a:rPr lang="en-US" dirty="0"/>
              <a:t>Serious crime (4 years of imprisonment)</a:t>
            </a:r>
          </a:p>
          <a:p>
            <a:pPr lvl="1">
              <a:lnSpc>
                <a:spcPct val="80000"/>
              </a:lnSpc>
              <a:spcBef>
                <a:spcPts val="1600"/>
              </a:spcBef>
              <a:spcAft>
                <a:spcPts val="800"/>
              </a:spcAft>
            </a:pPr>
            <a:r>
              <a:rPr lang="en-US" sz="1600" dirty="0"/>
              <a:t>___________________________________ </a:t>
            </a:r>
          </a:p>
          <a:p>
            <a:pPr lvl="1">
              <a:lnSpc>
                <a:spcPct val="80000"/>
              </a:lnSpc>
              <a:spcBef>
                <a:spcPts val="1600"/>
              </a:spcBef>
              <a:spcAft>
                <a:spcPts val="800"/>
              </a:spcAft>
            </a:pPr>
            <a:r>
              <a:rPr lang="en-US" sz="3200" dirty="0"/>
              <a:t>Protocol offences</a:t>
            </a:r>
          </a:p>
        </p:txBody>
      </p:sp>
    </p:spTree>
    <p:extLst>
      <p:ext uri="{BB962C8B-B14F-4D97-AF65-F5344CB8AC3E}">
        <p14:creationId xmlns:p14="http://schemas.microsoft.com/office/powerpoint/2010/main" val="2114869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p:cNvSpPr>
            <a:spLocks noGrp="1" noChangeArrowheads="1"/>
          </p:cNvSpPr>
          <p:nvPr>
            <p:ph type="title"/>
          </p:nvPr>
        </p:nvSpPr>
        <p:spPr bwMode="auto">
          <a:xfrm>
            <a:off x="1981200" y="763589"/>
            <a:ext cx="8229600" cy="64928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defRPr/>
            </a:pPr>
            <a:r>
              <a:rPr lang="en-US" altLang="en-US" sz="3200" dirty="0">
                <a:effectLst>
                  <a:outerShdw blurRad="38100" dist="38100" dir="2700000" algn="tl">
                    <a:srgbClr val="C0C0C0"/>
                  </a:outerShdw>
                </a:effectLst>
              </a:rPr>
              <a:t>UNCAC CORRUPTION OFFENCES</a:t>
            </a:r>
            <a:endParaRPr lang="en-GB" altLang="en-US" sz="3200" dirty="0">
              <a:effectLst>
                <a:outerShdw blurRad="38100" dist="38100" dir="2700000" algn="tl">
                  <a:srgbClr val="C0C0C0"/>
                </a:outerShdw>
              </a:effectLst>
            </a:endParaRPr>
          </a:p>
        </p:txBody>
      </p:sp>
      <p:grpSp>
        <p:nvGrpSpPr>
          <p:cNvPr id="380931" name="Group 3"/>
          <p:cNvGrpSpPr>
            <a:grpSpLocks/>
          </p:cNvGrpSpPr>
          <p:nvPr/>
        </p:nvGrpSpPr>
        <p:grpSpPr bwMode="auto">
          <a:xfrm>
            <a:off x="1558926" y="1484314"/>
            <a:ext cx="5586413" cy="2447925"/>
            <a:chOff x="192" y="912"/>
            <a:chExt cx="3519" cy="1751"/>
          </a:xfrm>
        </p:grpSpPr>
        <p:sp>
          <p:nvSpPr>
            <p:cNvPr id="15369" name="Rectangle 4"/>
            <p:cNvSpPr>
              <a:spLocks noChangeArrowheads="1"/>
            </p:cNvSpPr>
            <p:nvPr/>
          </p:nvSpPr>
          <p:spPr bwMode="auto">
            <a:xfrm>
              <a:off x="246" y="958"/>
              <a:ext cx="3465" cy="1705"/>
            </a:xfrm>
            <a:prstGeom prst="rect">
              <a:avLst/>
            </a:prstGeom>
            <a:solidFill>
              <a:srgbClr val="538FCB"/>
            </a:solidFill>
            <a:ln>
              <a:noFill/>
            </a:ln>
            <a:extLst>
              <a:ext uri="{91240B29-F687-4F45-9708-019B960494DF}">
                <a14:hiddenLine xmlns:a14="http://schemas.microsoft.com/office/drawing/2010/main" w="19050">
                  <a:solidFill>
                    <a:srgbClr val="000000"/>
                  </a:solidFill>
                  <a:miter lim="800000"/>
                  <a:headEnd/>
                  <a:tailEnd/>
                </a14:hiddenLine>
              </a:ext>
            </a:extLst>
          </p:spPr>
          <p:txBody>
            <a:bodyPr anchor="ctr"/>
            <a:lstStyle>
              <a:lvl1pPr eaLnBrk="0" hangingPunct="0">
                <a:defRPr sz="3200">
                  <a:solidFill>
                    <a:srgbClr val="FFFFFF"/>
                  </a:solidFill>
                  <a:latin typeface="Arial Unicode MS" pitchFamily="34" charset="-128"/>
                </a:defRPr>
              </a:lvl1pPr>
              <a:lvl2pPr marL="742950" indent="-285750" eaLnBrk="0" hangingPunct="0">
                <a:defRPr sz="3200">
                  <a:solidFill>
                    <a:srgbClr val="FFFFFF"/>
                  </a:solidFill>
                  <a:latin typeface="Arial Unicode MS" pitchFamily="34" charset="-128"/>
                </a:defRPr>
              </a:lvl2pPr>
              <a:lvl3pPr marL="1143000" indent="-228600" eaLnBrk="0" hangingPunct="0">
                <a:defRPr sz="3200">
                  <a:solidFill>
                    <a:srgbClr val="FFFFFF"/>
                  </a:solidFill>
                  <a:latin typeface="Arial Unicode MS" pitchFamily="34" charset="-128"/>
                </a:defRPr>
              </a:lvl3pPr>
              <a:lvl4pPr marL="1600200" indent="-228600" eaLnBrk="0" hangingPunct="0">
                <a:defRPr sz="3200">
                  <a:solidFill>
                    <a:srgbClr val="FFFFFF"/>
                  </a:solidFill>
                  <a:latin typeface="Arial Unicode MS" pitchFamily="34" charset="-128"/>
                </a:defRPr>
              </a:lvl4pPr>
              <a:lvl5pPr marL="2057400" indent="-228600" eaLnBrk="0" hangingPunct="0">
                <a:defRPr sz="3200">
                  <a:solidFill>
                    <a:srgbClr val="FFFFFF"/>
                  </a:solidFill>
                  <a:latin typeface="Arial Unicode MS" pitchFamily="34" charset="-128"/>
                </a:defRPr>
              </a:lvl5pPr>
              <a:lvl6pPr marL="2514600" indent="-228600" eaLnBrk="0" fontAlgn="base" hangingPunct="0">
                <a:spcBef>
                  <a:spcPct val="0"/>
                </a:spcBef>
                <a:spcAft>
                  <a:spcPct val="0"/>
                </a:spcAft>
                <a:defRPr sz="3200">
                  <a:solidFill>
                    <a:srgbClr val="FFFFFF"/>
                  </a:solidFill>
                  <a:latin typeface="Arial Unicode MS" pitchFamily="34" charset="-128"/>
                </a:defRPr>
              </a:lvl6pPr>
              <a:lvl7pPr marL="2971800" indent="-228600" eaLnBrk="0" fontAlgn="base" hangingPunct="0">
                <a:spcBef>
                  <a:spcPct val="0"/>
                </a:spcBef>
                <a:spcAft>
                  <a:spcPct val="0"/>
                </a:spcAft>
                <a:defRPr sz="3200">
                  <a:solidFill>
                    <a:srgbClr val="FFFFFF"/>
                  </a:solidFill>
                  <a:latin typeface="Arial Unicode MS" pitchFamily="34" charset="-128"/>
                </a:defRPr>
              </a:lvl7pPr>
              <a:lvl8pPr marL="3429000" indent="-228600" eaLnBrk="0" fontAlgn="base" hangingPunct="0">
                <a:spcBef>
                  <a:spcPct val="0"/>
                </a:spcBef>
                <a:spcAft>
                  <a:spcPct val="0"/>
                </a:spcAft>
                <a:defRPr sz="3200">
                  <a:solidFill>
                    <a:srgbClr val="FFFFFF"/>
                  </a:solidFill>
                  <a:latin typeface="Arial Unicode MS" pitchFamily="34" charset="-128"/>
                </a:defRPr>
              </a:lvl8pPr>
              <a:lvl9pPr marL="3886200" indent="-228600" eaLnBrk="0" fontAlgn="base" hangingPunct="0">
                <a:spcBef>
                  <a:spcPct val="0"/>
                </a:spcBef>
                <a:spcAft>
                  <a:spcPct val="0"/>
                </a:spcAft>
                <a:defRPr sz="3200">
                  <a:solidFill>
                    <a:srgbClr val="FFFFFF"/>
                  </a:solidFill>
                  <a:latin typeface="Arial Unicode MS" pitchFamily="34" charset="-128"/>
                </a:defRPr>
              </a:lvl9pPr>
            </a:lstStyle>
            <a:p>
              <a:pPr defTabSz="914400" eaLnBrk="1" fontAlgn="base" hangingPunct="1">
                <a:spcBef>
                  <a:spcPct val="0"/>
                </a:spcBef>
                <a:spcAft>
                  <a:spcPct val="0"/>
                </a:spcAft>
              </a:pPr>
              <a:endParaRPr lang="en-US" altLang="en-US"/>
            </a:p>
          </p:txBody>
        </p:sp>
        <p:sp>
          <p:nvSpPr>
            <p:cNvPr id="15370" name="Rectangle 5"/>
            <p:cNvSpPr>
              <a:spLocks noChangeArrowheads="1"/>
            </p:cNvSpPr>
            <p:nvPr/>
          </p:nvSpPr>
          <p:spPr bwMode="auto">
            <a:xfrm>
              <a:off x="192" y="912"/>
              <a:ext cx="3465" cy="1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nchor="ctr"/>
            <a:lstStyle>
              <a:lvl1pPr eaLnBrk="0" hangingPunct="0">
                <a:defRPr sz="3200">
                  <a:solidFill>
                    <a:srgbClr val="FFFFFF"/>
                  </a:solidFill>
                  <a:latin typeface="Arial Unicode MS" pitchFamily="34" charset="-128"/>
                </a:defRPr>
              </a:lvl1pPr>
              <a:lvl2pPr marL="742950" indent="-285750" eaLnBrk="0" hangingPunct="0">
                <a:defRPr sz="3200">
                  <a:solidFill>
                    <a:srgbClr val="FFFFFF"/>
                  </a:solidFill>
                  <a:latin typeface="Arial Unicode MS" pitchFamily="34" charset="-128"/>
                </a:defRPr>
              </a:lvl2pPr>
              <a:lvl3pPr marL="1143000" indent="-228600" eaLnBrk="0" hangingPunct="0">
                <a:defRPr sz="3200">
                  <a:solidFill>
                    <a:srgbClr val="FFFFFF"/>
                  </a:solidFill>
                  <a:latin typeface="Arial Unicode MS" pitchFamily="34" charset="-128"/>
                </a:defRPr>
              </a:lvl3pPr>
              <a:lvl4pPr marL="1600200" indent="-228600" eaLnBrk="0" hangingPunct="0">
                <a:defRPr sz="3200">
                  <a:solidFill>
                    <a:srgbClr val="FFFFFF"/>
                  </a:solidFill>
                  <a:latin typeface="Arial Unicode MS" pitchFamily="34" charset="-128"/>
                </a:defRPr>
              </a:lvl4pPr>
              <a:lvl5pPr marL="2057400" indent="-228600" eaLnBrk="0" hangingPunct="0">
                <a:defRPr sz="3200">
                  <a:solidFill>
                    <a:srgbClr val="FFFFFF"/>
                  </a:solidFill>
                  <a:latin typeface="Arial Unicode MS" pitchFamily="34" charset="-128"/>
                </a:defRPr>
              </a:lvl5pPr>
              <a:lvl6pPr marL="2514600" indent="-228600" eaLnBrk="0" fontAlgn="base" hangingPunct="0">
                <a:spcBef>
                  <a:spcPct val="0"/>
                </a:spcBef>
                <a:spcAft>
                  <a:spcPct val="0"/>
                </a:spcAft>
                <a:defRPr sz="3200">
                  <a:solidFill>
                    <a:srgbClr val="FFFFFF"/>
                  </a:solidFill>
                  <a:latin typeface="Arial Unicode MS" pitchFamily="34" charset="-128"/>
                </a:defRPr>
              </a:lvl6pPr>
              <a:lvl7pPr marL="2971800" indent="-228600" eaLnBrk="0" fontAlgn="base" hangingPunct="0">
                <a:spcBef>
                  <a:spcPct val="0"/>
                </a:spcBef>
                <a:spcAft>
                  <a:spcPct val="0"/>
                </a:spcAft>
                <a:defRPr sz="3200">
                  <a:solidFill>
                    <a:srgbClr val="FFFFFF"/>
                  </a:solidFill>
                  <a:latin typeface="Arial Unicode MS" pitchFamily="34" charset="-128"/>
                </a:defRPr>
              </a:lvl7pPr>
              <a:lvl8pPr marL="3429000" indent="-228600" eaLnBrk="0" fontAlgn="base" hangingPunct="0">
                <a:spcBef>
                  <a:spcPct val="0"/>
                </a:spcBef>
                <a:spcAft>
                  <a:spcPct val="0"/>
                </a:spcAft>
                <a:defRPr sz="3200">
                  <a:solidFill>
                    <a:srgbClr val="FFFFFF"/>
                  </a:solidFill>
                  <a:latin typeface="Arial Unicode MS" pitchFamily="34" charset="-128"/>
                </a:defRPr>
              </a:lvl8pPr>
              <a:lvl9pPr marL="3886200" indent="-228600" eaLnBrk="0" fontAlgn="base" hangingPunct="0">
                <a:spcBef>
                  <a:spcPct val="0"/>
                </a:spcBef>
                <a:spcAft>
                  <a:spcPct val="0"/>
                </a:spcAft>
                <a:defRPr sz="3200">
                  <a:solidFill>
                    <a:srgbClr val="FFFFFF"/>
                  </a:solidFill>
                  <a:latin typeface="Arial Unicode MS" pitchFamily="34" charset="-128"/>
                </a:defRPr>
              </a:lvl9pPr>
            </a:lstStyle>
            <a:p>
              <a:pPr defTabSz="914400" eaLnBrk="1" fontAlgn="base" hangingPunct="1">
                <a:spcBef>
                  <a:spcPct val="0"/>
                </a:spcBef>
                <a:spcAft>
                  <a:spcPct val="0"/>
                </a:spcAft>
              </a:pPr>
              <a:endParaRPr lang="en-US" altLang="en-US"/>
            </a:p>
          </p:txBody>
        </p:sp>
        <p:sp>
          <p:nvSpPr>
            <p:cNvPr id="15371" name="Text Box 6"/>
            <p:cNvSpPr txBox="1">
              <a:spLocks noChangeArrowheads="1"/>
            </p:cNvSpPr>
            <p:nvPr/>
          </p:nvSpPr>
          <p:spPr bwMode="auto">
            <a:xfrm>
              <a:off x="192" y="912"/>
              <a:ext cx="3456"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rgbClr val="FFFFFF"/>
                  </a:solidFill>
                  <a:latin typeface="Arial Unicode MS" pitchFamily="34" charset="-128"/>
                </a:defRPr>
              </a:lvl1pPr>
              <a:lvl2pPr marL="742950" indent="-285750" eaLnBrk="0" hangingPunct="0">
                <a:defRPr sz="3200">
                  <a:solidFill>
                    <a:srgbClr val="FFFFFF"/>
                  </a:solidFill>
                  <a:latin typeface="Arial Unicode MS" pitchFamily="34" charset="-128"/>
                </a:defRPr>
              </a:lvl2pPr>
              <a:lvl3pPr marL="1143000" indent="-228600" eaLnBrk="0" hangingPunct="0">
                <a:defRPr sz="3200">
                  <a:solidFill>
                    <a:srgbClr val="FFFFFF"/>
                  </a:solidFill>
                  <a:latin typeface="Arial Unicode MS" pitchFamily="34" charset="-128"/>
                </a:defRPr>
              </a:lvl3pPr>
              <a:lvl4pPr marL="1600200" indent="-228600" eaLnBrk="0" hangingPunct="0">
                <a:defRPr sz="3200">
                  <a:solidFill>
                    <a:srgbClr val="FFFFFF"/>
                  </a:solidFill>
                  <a:latin typeface="Arial Unicode MS" pitchFamily="34" charset="-128"/>
                </a:defRPr>
              </a:lvl4pPr>
              <a:lvl5pPr marL="2057400" indent="-228600" eaLnBrk="0" hangingPunct="0">
                <a:defRPr sz="3200">
                  <a:solidFill>
                    <a:srgbClr val="FFFFFF"/>
                  </a:solidFill>
                  <a:latin typeface="Arial Unicode MS" pitchFamily="34" charset="-128"/>
                </a:defRPr>
              </a:lvl5pPr>
              <a:lvl6pPr marL="2514600" indent="-228600" eaLnBrk="0" fontAlgn="base" hangingPunct="0">
                <a:spcBef>
                  <a:spcPct val="0"/>
                </a:spcBef>
                <a:spcAft>
                  <a:spcPct val="0"/>
                </a:spcAft>
                <a:defRPr sz="3200">
                  <a:solidFill>
                    <a:srgbClr val="FFFFFF"/>
                  </a:solidFill>
                  <a:latin typeface="Arial Unicode MS" pitchFamily="34" charset="-128"/>
                </a:defRPr>
              </a:lvl6pPr>
              <a:lvl7pPr marL="2971800" indent="-228600" eaLnBrk="0" fontAlgn="base" hangingPunct="0">
                <a:spcBef>
                  <a:spcPct val="0"/>
                </a:spcBef>
                <a:spcAft>
                  <a:spcPct val="0"/>
                </a:spcAft>
                <a:defRPr sz="3200">
                  <a:solidFill>
                    <a:srgbClr val="FFFFFF"/>
                  </a:solidFill>
                  <a:latin typeface="Arial Unicode MS" pitchFamily="34" charset="-128"/>
                </a:defRPr>
              </a:lvl7pPr>
              <a:lvl8pPr marL="3429000" indent="-228600" eaLnBrk="0" fontAlgn="base" hangingPunct="0">
                <a:spcBef>
                  <a:spcPct val="0"/>
                </a:spcBef>
                <a:spcAft>
                  <a:spcPct val="0"/>
                </a:spcAft>
                <a:defRPr sz="3200">
                  <a:solidFill>
                    <a:srgbClr val="FFFFFF"/>
                  </a:solidFill>
                  <a:latin typeface="Arial Unicode MS" pitchFamily="34" charset="-128"/>
                </a:defRPr>
              </a:lvl8pPr>
              <a:lvl9pPr marL="3886200" indent="-228600" eaLnBrk="0" fontAlgn="base" hangingPunct="0">
                <a:spcBef>
                  <a:spcPct val="0"/>
                </a:spcBef>
                <a:spcAft>
                  <a:spcPct val="0"/>
                </a:spcAft>
                <a:defRPr sz="3200">
                  <a:solidFill>
                    <a:srgbClr val="FFFFFF"/>
                  </a:solidFill>
                  <a:latin typeface="Arial Unicode MS" pitchFamily="34" charset="-128"/>
                </a:defRPr>
              </a:lvl9pPr>
            </a:lstStyle>
            <a:p>
              <a:pPr defTabSz="914400" eaLnBrk="1" fontAlgn="t" hangingPunct="1">
                <a:spcBef>
                  <a:spcPct val="0"/>
                </a:spcBef>
                <a:spcAft>
                  <a:spcPct val="0"/>
                </a:spcAft>
              </a:pPr>
              <a:r>
                <a:rPr kumimoji="1" lang="en-US" altLang="ja-JP" sz="1800" b="1" dirty="0">
                  <a:latin typeface="Arial Narrow" pitchFamily="34" charset="0"/>
                  <a:ea typeface="MS PGothic" pitchFamily="34" charset="-128"/>
                </a:rPr>
                <a:t>Mandatory Offences</a:t>
              </a:r>
            </a:p>
            <a:p>
              <a:pPr defTabSz="914400" eaLnBrk="1" fontAlgn="t" hangingPunct="1">
                <a:spcBef>
                  <a:spcPct val="0"/>
                </a:spcBef>
                <a:spcAft>
                  <a:spcPct val="0"/>
                </a:spcAft>
              </a:pPr>
              <a:endParaRPr kumimoji="1" lang="en-US" altLang="ja-JP" sz="1800" b="1" dirty="0">
                <a:latin typeface="Arial Narrow" pitchFamily="34" charset="0"/>
                <a:ea typeface="MS PGothic" pitchFamily="34" charset="-128"/>
              </a:endParaRPr>
            </a:p>
            <a:p>
              <a:pPr defTabSz="914400" eaLnBrk="1" fontAlgn="t" hangingPunct="1">
                <a:spcBef>
                  <a:spcPct val="0"/>
                </a:spcBef>
                <a:spcAft>
                  <a:spcPct val="0"/>
                </a:spcAft>
                <a:buFont typeface="Wingdings" pitchFamily="2" charset="2"/>
                <a:buChar char="§"/>
              </a:pPr>
              <a:r>
                <a:rPr kumimoji="1" lang="en-US" altLang="ja-JP" sz="1600" b="1" dirty="0">
                  <a:solidFill>
                    <a:srgbClr val="CC0000"/>
                  </a:solidFill>
                  <a:latin typeface="Arial Narrow" pitchFamily="34" charset="0"/>
                  <a:ea typeface="MS PGothic" pitchFamily="34" charset="-128"/>
                </a:rPr>
                <a:t>Bribery of National Public Officials (Art. 15)</a:t>
              </a:r>
            </a:p>
            <a:p>
              <a:pPr defTabSz="914400" eaLnBrk="1" fontAlgn="t" hangingPunct="1">
                <a:spcBef>
                  <a:spcPct val="0"/>
                </a:spcBef>
                <a:spcAft>
                  <a:spcPct val="0"/>
                </a:spcAft>
                <a:buFont typeface="Wingdings" pitchFamily="2" charset="2"/>
                <a:buChar char="§"/>
              </a:pPr>
              <a:r>
                <a:rPr kumimoji="1" lang="en-US" altLang="ja-JP" sz="1600" b="1" dirty="0">
                  <a:solidFill>
                    <a:srgbClr val="CC0000"/>
                  </a:solidFill>
                  <a:latin typeface="Arial Narrow" pitchFamily="34" charset="0"/>
                  <a:ea typeface="MS PGothic" pitchFamily="34" charset="-128"/>
                </a:rPr>
                <a:t>Active Bribery of Foreign Public Officials (Art.16, para.1)</a:t>
              </a:r>
            </a:p>
            <a:p>
              <a:pPr defTabSz="914400" eaLnBrk="1" fontAlgn="t" hangingPunct="1">
                <a:spcBef>
                  <a:spcPct val="0"/>
                </a:spcBef>
                <a:spcAft>
                  <a:spcPct val="0"/>
                </a:spcAft>
                <a:buFont typeface="Wingdings" pitchFamily="2" charset="2"/>
                <a:buChar char="§"/>
              </a:pPr>
              <a:r>
                <a:rPr kumimoji="1" lang="en-US" altLang="ja-JP" sz="1600" b="1" dirty="0">
                  <a:solidFill>
                    <a:srgbClr val="CC0000"/>
                  </a:solidFill>
                  <a:latin typeface="Arial Narrow" pitchFamily="34" charset="0"/>
                  <a:ea typeface="MS PGothic" pitchFamily="34" charset="-128"/>
                </a:rPr>
                <a:t>Embezzlement, Misappropriation or Other Diversion </a:t>
              </a:r>
            </a:p>
            <a:p>
              <a:pPr defTabSz="914400" eaLnBrk="1" fontAlgn="t" hangingPunct="1">
                <a:spcBef>
                  <a:spcPct val="0"/>
                </a:spcBef>
                <a:spcAft>
                  <a:spcPct val="0"/>
                </a:spcAft>
              </a:pPr>
              <a:r>
                <a:rPr kumimoji="1" lang="en-US" altLang="ja-JP" sz="1600" b="1" dirty="0">
                  <a:solidFill>
                    <a:srgbClr val="CC0000"/>
                  </a:solidFill>
                  <a:latin typeface="Arial Narrow" pitchFamily="34" charset="0"/>
                  <a:ea typeface="MS PGothic" pitchFamily="34" charset="-128"/>
                </a:rPr>
                <a:t>  of Property (Art. 17)</a:t>
              </a:r>
            </a:p>
            <a:p>
              <a:pPr defTabSz="914400" eaLnBrk="1" fontAlgn="t" hangingPunct="1">
                <a:spcBef>
                  <a:spcPct val="0"/>
                </a:spcBef>
                <a:spcAft>
                  <a:spcPct val="0"/>
                </a:spcAft>
                <a:buFont typeface="Wingdings" pitchFamily="2" charset="2"/>
                <a:buChar char="§"/>
              </a:pPr>
              <a:r>
                <a:rPr kumimoji="1" lang="en-US" altLang="ja-JP" sz="1600" b="1" dirty="0">
                  <a:solidFill>
                    <a:srgbClr val="CC0000"/>
                  </a:solidFill>
                  <a:latin typeface="Arial Narrow" pitchFamily="34" charset="0"/>
                  <a:ea typeface="MS PGothic" pitchFamily="34" charset="-128"/>
                </a:rPr>
                <a:t>Laundering of proceeds of crime (Art. 23)</a:t>
              </a:r>
            </a:p>
            <a:p>
              <a:pPr defTabSz="914400" eaLnBrk="1" fontAlgn="t" hangingPunct="1">
                <a:spcBef>
                  <a:spcPct val="0"/>
                </a:spcBef>
                <a:spcAft>
                  <a:spcPct val="0"/>
                </a:spcAft>
                <a:buFont typeface="Wingdings" pitchFamily="2" charset="2"/>
                <a:buChar char="§"/>
              </a:pPr>
              <a:r>
                <a:rPr kumimoji="1" lang="en-US" altLang="ja-JP" sz="1600" b="1" dirty="0">
                  <a:solidFill>
                    <a:srgbClr val="CC0000"/>
                  </a:solidFill>
                  <a:latin typeface="Arial Narrow" pitchFamily="34" charset="0"/>
                  <a:ea typeface="MS PGothic" pitchFamily="34" charset="-128"/>
                </a:rPr>
                <a:t>Obstruction of Justice (Art. 25)</a:t>
              </a:r>
            </a:p>
            <a:p>
              <a:pPr defTabSz="914400" eaLnBrk="1" fontAlgn="t" hangingPunct="1">
                <a:spcBef>
                  <a:spcPct val="0"/>
                </a:spcBef>
                <a:spcAft>
                  <a:spcPct val="0"/>
                </a:spcAft>
                <a:buFont typeface="Wingdings" pitchFamily="2" charset="2"/>
                <a:buChar char="§"/>
              </a:pPr>
              <a:r>
                <a:rPr kumimoji="1" lang="en-GB" altLang="ja-JP" sz="1600" b="1" dirty="0">
                  <a:solidFill>
                    <a:srgbClr val="CC0000"/>
                  </a:solidFill>
                  <a:latin typeface="Arial Narrow" pitchFamily="34" charset="0"/>
                  <a:ea typeface="MS PGothic" pitchFamily="34" charset="-128"/>
                </a:rPr>
                <a:t>Participation in such offences (Art. 27, para. 1)</a:t>
              </a:r>
              <a:endParaRPr kumimoji="1" lang="en-US" altLang="ja-JP" sz="1600" b="1" dirty="0">
                <a:solidFill>
                  <a:srgbClr val="CC0000"/>
                </a:solidFill>
                <a:latin typeface="Arial Narrow" pitchFamily="34" charset="0"/>
                <a:ea typeface="MS PGothic" pitchFamily="34" charset="-128"/>
              </a:endParaRPr>
            </a:p>
          </p:txBody>
        </p:sp>
      </p:grpSp>
      <p:grpSp>
        <p:nvGrpSpPr>
          <p:cNvPr id="380935" name="Group 7"/>
          <p:cNvGrpSpPr>
            <a:grpSpLocks/>
          </p:cNvGrpSpPr>
          <p:nvPr/>
        </p:nvGrpSpPr>
        <p:grpSpPr bwMode="auto">
          <a:xfrm>
            <a:off x="5081588" y="4078289"/>
            <a:ext cx="5586412" cy="2446337"/>
            <a:chOff x="1872" y="2352"/>
            <a:chExt cx="3519" cy="1751"/>
          </a:xfrm>
        </p:grpSpPr>
        <p:sp>
          <p:nvSpPr>
            <p:cNvPr id="15366" name="Rectangle 8"/>
            <p:cNvSpPr>
              <a:spLocks noChangeArrowheads="1"/>
            </p:cNvSpPr>
            <p:nvPr/>
          </p:nvSpPr>
          <p:spPr bwMode="auto">
            <a:xfrm>
              <a:off x="1926" y="2398"/>
              <a:ext cx="3465" cy="1705"/>
            </a:xfrm>
            <a:prstGeom prst="rect">
              <a:avLst/>
            </a:prstGeom>
            <a:solidFill>
              <a:srgbClr val="538FCB"/>
            </a:solidFill>
            <a:ln>
              <a:noFill/>
            </a:ln>
            <a:extLst>
              <a:ext uri="{91240B29-F687-4F45-9708-019B960494DF}">
                <a14:hiddenLine xmlns:a14="http://schemas.microsoft.com/office/drawing/2010/main" w="19050">
                  <a:solidFill>
                    <a:srgbClr val="000000"/>
                  </a:solidFill>
                  <a:miter lim="800000"/>
                  <a:headEnd/>
                  <a:tailEnd/>
                </a14:hiddenLine>
              </a:ext>
            </a:extLst>
          </p:spPr>
          <p:txBody>
            <a:bodyPr anchor="ctr"/>
            <a:lstStyle>
              <a:lvl1pPr eaLnBrk="0" hangingPunct="0">
                <a:defRPr sz="3200">
                  <a:solidFill>
                    <a:srgbClr val="FFFFFF"/>
                  </a:solidFill>
                  <a:latin typeface="Arial Unicode MS" pitchFamily="34" charset="-128"/>
                </a:defRPr>
              </a:lvl1pPr>
              <a:lvl2pPr marL="742950" indent="-285750" eaLnBrk="0" hangingPunct="0">
                <a:defRPr sz="3200">
                  <a:solidFill>
                    <a:srgbClr val="FFFFFF"/>
                  </a:solidFill>
                  <a:latin typeface="Arial Unicode MS" pitchFamily="34" charset="-128"/>
                </a:defRPr>
              </a:lvl2pPr>
              <a:lvl3pPr marL="1143000" indent="-228600" eaLnBrk="0" hangingPunct="0">
                <a:defRPr sz="3200">
                  <a:solidFill>
                    <a:srgbClr val="FFFFFF"/>
                  </a:solidFill>
                  <a:latin typeface="Arial Unicode MS" pitchFamily="34" charset="-128"/>
                </a:defRPr>
              </a:lvl3pPr>
              <a:lvl4pPr marL="1600200" indent="-228600" eaLnBrk="0" hangingPunct="0">
                <a:defRPr sz="3200">
                  <a:solidFill>
                    <a:srgbClr val="FFFFFF"/>
                  </a:solidFill>
                  <a:latin typeface="Arial Unicode MS" pitchFamily="34" charset="-128"/>
                </a:defRPr>
              </a:lvl4pPr>
              <a:lvl5pPr marL="2057400" indent="-228600" eaLnBrk="0" hangingPunct="0">
                <a:defRPr sz="3200">
                  <a:solidFill>
                    <a:srgbClr val="FFFFFF"/>
                  </a:solidFill>
                  <a:latin typeface="Arial Unicode MS" pitchFamily="34" charset="-128"/>
                </a:defRPr>
              </a:lvl5pPr>
              <a:lvl6pPr marL="2514600" indent="-228600" eaLnBrk="0" fontAlgn="base" hangingPunct="0">
                <a:spcBef>
                  <a:spcPct val="0"/>
                </a:spcBef>
                <a:spcAft>
                  <a:spcPct val="0"/>
                </a:spcAft>
                <a:defRPr sz="3200">
                  <a:solidFill>
                    <a:srgbClr val="FFFFFF"/>
                  </a:solidFill>
                  <a:latin typeface="Arial Unicode MS" pitchFamily="34" charset="-128"/>
                </a:defRPr>
              </a:lvl6pPr>
              <a:lvl7pPr marL="2971800" indent="-228600" eaLnBrk="0" fontAlgn="base" hangingPunct="0">
                <a:spcBef>
                  <a:spcPct val="0"/>
                </a:spcBef>
                <a:spcAft>
                  <a:spcPct val="0"/>
                </a:spcAft>
                <a:defRPr sz="3200">
                  <a:solidFill>
                    <a:srgbClr val="FFFFFF"/>
                  </a:solidFill>
                  <a:latin typeface="Arial Unicode MS" pitchFamily="34" charset="-128"/>
                </a:defRPr>
              </a:lvl7pPr>
              <a:lvl8pPr marL="3429000" indent="-228600" eaLnBrk="0" fontAlgn="base" hangingPunct="0">
                <a:spcBef>
                  <a:spcPct val="0"/>
                </a:spcBef>
                <a:spcAft>
                  <a:spcPct val="0"/>
                </a:spcAft>
                <a:defRPr sz="3200">
                  <a:solidFill>
                    <a:srgbClr val="FFFFFF"/>
                  </a:solidFill>
                  <a:latin typeface="Arial Unicode MS" pitchFamily="34" charset="-128"/>
                </a:defRPr>
              </a:lvl8pPr>
              <a:lvl9pPr marL="3886200" indent="-228600" eaLnBrk="0" fontAlgn="base" hangingPunct="0">
                <a:spcBef>
                  <a:spcPct val="0"/>
                </a:spcBef>
                <a:spcAft>
                  <a:spcPct val="0"/>
                </a:spcAft>
                <a:defRPr sz="3200">
                  <a:solidFill>
                    <a:srgbClr val="FFFFFF"/>
                  </a:solidFill>
                  <a:latin typeface="Arial Unicode MS" pitchFamily="34" charset="-128"/>
                </a:defRPr>
              </a:lvl9pPr>
            </a:lstStyle>
            <a:p>
              <a:pPr defTabSz="914400" eaLnBrk="1" fontAlgn="base" hangingPunct="1">
                <a:spcBef>
                  <a:spcPct val="0"/>
                </a:spcBef>
                <a:spcAft>
                  <a:spcPct val="0"/>
                </a:spcAft>
              </a:pPr>
              <a:endParaRPr lang="en-US" altLang="en-US"/>
            </a:p>
          </p:txBody>
        </p:sp>
        <p:sp>
          <p:nvSpPr>
            <p:cNvPr id="15367" name="Rectangle 9"/>
            <p:cNvSpPr>
              <a:spLocks noChangeArrowheads="1"/>
            </p:cNvSpPr>
            <p:nvPr/>
          </p:nvSpPr>
          <p:spPr bwMode="auto">
            <a:xfrm>
              <a:off x="1872" y="2352"/>
              <a:ext cx="3465" cy="1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nchor="ctr"/>
            <a:lstStyle>
              <a:lvl1pPr eaLnBrk="0" hangingPunct="0">
                <a:defRPr sz="3200">
                  <a:solidFill>
                    <a:srgbClr val="FFFFFF"/>
                  </a:solidFill>
                  <a:latin typeface="Arial Unicode MS" pitchFamily="34" charset="-128"/>
                </a:defRPr>
              </a:lvl1pPr>
              <a:lvl2pPr marL="742950" indent="-285750" eaLnBrk="0" hangingPunct="0">
                <a:defRPr sz="3200">
                  <a:solidFill>
                    <a:srgbClr val="FFFFFF"/>
                  </a:solidFill>
                  <a:latin typeface="Arial Unicode MS" pitchFamily="34" charset="-128"/>
                </a:defRPr>
              </a:lvl2pPr>
              <a:lvl3pPr marL="1143000" indent="-228600" eaLnBrk="0" hangingPunct="0">
                <a:defRPr sz="3200">
                  <a:solidFill>
                    <a:srgbClr val="FFFFFF"/>
                  </a:solidFill>
                  <a:latin typeface="Arial Unicode MS" pitchFamily="34" charset="-128"/>
                </a:defRPr>
              </a:lvl3pPr>
              <a:lvl4pPr marL="1600200" indent="-228600" eaLnBrk="0" hangingPunct="0">
                <a:defRPr sz="3200">
                  <a:solidFill>
                    <a:srgbClr val="FFFFFF"/>
                  </a:solidFill>
                  <a:latin typeface="Arial Unicode MS" pitchFamily="34" charset="-128"/>
                </a:defRPr>
              </a:lvl4pPr>
              <a:lvl5pPr marL="2057400" indent="-228600" eaLnBrk="0" hangingPunct="0">
                <a:defRPr sz="3200">
                  <a:solidFill>
                    <a:srgbClr val="FFFFFF"/>
                  </a:solidFill>
                  <a:latin typeface="Arial Unicode MS" pitchFamily="34" charset="-128"/>
                </a:defRPr>
              </a:lvl5pPr>
              <a:lvl6pPr marL="2514600" indent="-228600" eaLnBrk="0" fontAlgn="base" hangingPunct="0">
                <a:spcBef>
                  <a:spcPct val="0"/>
                </a:spcBef>
                <a:spcAft>
                  <a:spcPct val="0"/>
                </a:spcAft>
                <a:defRPr sz="3200">
                  <a:solidFill>
                    <a:srgbClr val="FFFFFF"/>
                  </a:solidFill>
                  <a:latin typeface="Arial Unicode MS" pitchFamily="34" charset="-128"/>
                </a:defRPr>
              </a:lvl6pPr>
              <a:lvl7pPr marL="2971800" indent="-228600" eaLnBrk="0" fontAlgn="base" hangingPunct="0">
                <a:spcBef>
                  <a:spcPct val="0"/>
                </a:spcBef>
                <a:spcAft>
                  <a:spcPct val="0"/>
                </a:spcAft>
                <a:defRPr sz="3200">
                  <a:solidFill>
                    <a:srgbClr val="FFFFFF"/>
                  </a:solidFill>
                  <a:latin typeface="Arial Unicode MS" pitchFamily="34" charset="-128"/>
                </a:defRPr>
              </a:lvl7pPr>
              <a:lvl8pPr marL="3429000" indent="-228600" eaLnBrk="0" fontAlgn="base" hangingPunct="0">
                <a:spcBef>
                  <a:spcPct val="0"/>
                </a:spcBef>
                <a:spcAft>
                  <a:spcPct val="0"/>
                </a:spcAft>
                <a:defRPr sz="3200">
                  <a:solidFill>
                    <a:srgbClr val="FFFFFF"/>
                  </a:solidFill>
                  <a:latin typeface="Arial Unicode MS" pitchFamily="34" charset="-128"/>
                </a:defRPr>
              </a:lvl8pPr>
              <a:lvl9pPr marL="3886200" indent="-228600" eaLnBrk="0" fontAlgn="base" hangingPunct="0">
                <a:spcBef>
                  <a:spcPct val="0"/>
                </a:spcBef>
                <a:spcAft>
                  <a:spcPct val="0"/>
                </a:spcAft>
                <a:defRPr sz="3200">
                  <a:solidFill>
                    <a:srgbClr val="FFFFFF"/>
                  </a:solidFill>
                  <a:latin typeface="Arial Unicode MS" pitchFamily="34" charset="-128"/>
                </a:defRPr>
              </a:lvl9pPr>
            </a:lstStyle>
            <a:p>
              <a:pPr defTabSz="914400" eaLnBrk="1" fontAlgn="base" hangingPunct="1">
                <a:spcBef>
                  <a:spcPct val="0"/>
                </a:spcBef>
                <a:spcAft>
                  <a:spcPct val="0"/>
                </a:spcAft>
              </a:pPr>
              <a:endParaRPr lang="en-US" altLang="en-US"/>
            </a:p>
          </p:txBody>
        </p:sp>
        <p:sp>
          <p:nvSpPr>
            <p:cNvPr id="15368" name="Text Box 10"/>
            <p:cNvSpPr txBox="1">
              <a:spLocks noChangeArrowheads="1"/>
            </p:cNvSpPr>
            <p:nvPr/>
          </p:nvSpPr>
          <p:spPr bwMode="auto">
            <a:xfrm>
              <a:off x="1920" y="2375"/>
              <a:ext cx="3408" cy="1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eaLnBrk="0" hangingPunct="0">
                <a:defRPr sz="3200">
                  <a:solidFill>
                    <a:srgbClr val="FFFFFF"/>
                  </a:solidFill>
                  <a:latin typeface="Arial Unicode MS" pitchFamily="34" charset="-128"/>
                </a:defRPr>
              </a:lvl1pPr>
              <a:lvl2pPr marL="914400" indent="-457200" eaLnBrk="0" hangingPunct="0">
                <a:defRPr sz="3200">
                  <a:solidFill>
                    <a:srgbClr val="FFFFFF"/>
                  </a:solidFill>
                  <a:latin typeface="Arial Unicode MS" pitchFamily="34" charset="-128"/>
                </a:defRPr>
              </a:lvl2pPr>
              <a:lvl3pPr marL="1371600" indent="-457200" eaLnBrk="0" hangingPunct="0">
                <a:defRPr sz="3200">
                  <a:solidFill>
                    <a:srgbClr val="FFFFFF"/>
                  </a:solidFill>
                  <a:latin typeface="Arial Unicode MS" pitchFamily="34" charset="-128"/>
                </a:defRPr>
              </a:lvl3pPr>
              <a:lvl4pPr marL="1828800" indent="-457200" eaLnBrk="0" hangingPunct="0">
                <a:defRPr sz="3200">
                  <a:solidFill>
                    <a:srgbClr val="FFFFFF"/>
                  </a:solidFill>
                  <a:latin typeface="Arial Unicode MS" pitchFamily="34" charset="-128"/>
                </a:defRPr>
              </a:lvl4pPr>
              <a:lvl5pPr marL="2286000" indent="-457200" eaLnBrk="0" hangingPunct="0">
                <a:defRPr sz="3200">
                  <a:solidFill>
                    <a:srgbClr val="FFFFFF"/>
                  </a:solidFill>
                  <a:latin typeface="Arial Unicode MS" pitchFamily="34" charset="-128"/>
                </a:defRPr>
              </a:lvl5pPr>
              <a:lvl6pPr marL="2743200" indent="-457200" eaLnBrk="0" fontAlgn="base" hangingPunct="0">
                <a:spcBef>
                  <a:spcPct val="0"/>
                </a:spcBef>
                <a:spcAft>
                  <a:spcPct val="0"/>
                </a:spcAft>
                <a:defRPr sz="3200">
                  <a:solidFill>
                    <a:srgbClr val="FFFFFF"/>
                  </a:solidFill>
                  <a:latin typeface="Arial Unicode MS" pitchFamily="34" charset="-128"/>
                </a:defRPr>
              </a:lvl6pPr>
              <a:lvl7pPr marL="3200400" indent="-457200" eaLnBrk="0" fontAlgn="base" hangingPunct="0">
                <a:spcBef>
                  <a:spcPct val="0"/>
                </a:spcBef>
                <a:spcAft>
                  <a:spcPct val="0"/>
                </a:spcAft>
                <a:defRPr sz="3200">
                  <a:solidFill>
                    <a:srgbClr val="FFFFFF"/>
                  </a:solidFill>
                  <a:latin typeface="Arial Unicode MS" pitchFamily="34" charset="-128"/>
                </a:defRPr>
              </a:lvl7pPr>
              <a:lvl8pPr marL="3657600" indent="-457200" eaLnBrk="0" fontAlgn="base" hangingPunct="0">
                <a:spcBef>
                  <a:spcPct val="0"/>
                </a:spcBef>
                <a:spcAft>
                  <a:spcPct val="0"/>
                </a:spcAft>
                <a:defRPr sz="3200">
                  <a:solidFill>
                    <a:srgbClr val="FFFFFF"/>
                  </a:solidFill>
                  <a:latin typeface="Arial Unicode MS" pitchFamily="34" charset="-128"/>
                </a:defRPr>
              </a:lvl8pPr>
              <a:lvl9pPr marL="4114800" indent="-457200" eaLnBrk="0" fontAlgn="base" hangingPunct="0">
                <a:spcBef>
                  <a:spcPct val="0"/>
                </a:spcBef>
                <a:spcAft>
                  <a:spcPct val="0"/>
                </a:spcAft>
                <a:defRPr sz="3200">
                  <a:solidFill>
                    <a:srgbClr val="FFFFFF"/>
                  </a:solidFill>
                  <a:latin typeface="Arial Unicode MS" pitchFamily="34" charset="-128"/>
                </a:defRPr>
              </a:lvl9pPr>
            </a:lstStyle>
            <a:p>
              <a:pPr defTabSz="914400" eaLnBrk="1" fontAlgn="base" hangingPunct="1">
                <a:spcBef>
                  <a:spcPct val="0"/>
                </a:spcBef>
                <a:spcAft>
                  <a:spcPct val="0"/>
                </a:spcAft>
              </a:pPr>
              <a:r>
                <a:rPr kumimoji="1" lang="en-US" altLang="ja-JP" sz="1800" b="1">
                  <a:latin typeface="Arial Narrow" pitchFamily="34" charset="0"/>
                  <a:ea typeface="MS PGothic" pitchFamily="34" charset="-128"/>
                </a:rPr>
                <a:t>Optional Offences</a:t>
              </a:r>
            </a:p>
            <a:p>
              <a:pPr defTabSz="914400" eaLnBrk="1" fontAlgn="base" hangingPunct="1">
                <a:spcBef>
                  <a:spcPct val="0"/>
                </a:spcBef>
                <a:spcAft>
                  <a:spcPct val="0"/>
                </a:spcAft>
                <a:buFont typeface="Wingdings" pitchFamily="2" charset="2"/>
                <a:buChar char="§"/>
              </a:pPr>
              <a:r>
                <a:rPr kumimoji="1" lang="en-US" altLang="ja-JP" sz="1600" b="1">
                  <a:solidFill>
                    <a:srgbClr val="000000"/>
                  </a:solidFill>
                  <a:latin typeface="Arial Narrow" pitchFamily="34" charset="0"/>
                  <a:ea typeface="MS PGothic" pitchFamily="34" charset="-128"/>
                </a:rPr>
                <a:t>Passive Bribery of Foreign Public Official (Art.16)</a:t>
              </a:r>
            </a:p>
            <a:p>
              <a:pPr defTabSz="914400" eaLnBrk="1" fontAlgn="base" hangingPunct="1">
                <a:spcBef>
                  <a:spcPct val="0"/>
                </a:spcBef>
                <a:spcAft>
                  <a:spcPct val="0"/>
                </a:spcAft>
                <a:buFont typeface="Wingdings" pitchFamily="2" charset="2"/>
                <a:buChar char="§"/>
              </a:pPr>
              <a:r>
                <a:rPr kumimoji="1" lang="en-US" altLang="ja-JP" sz="1600" b="1">
                  <a:solidFill>
                    <a:srgbClr val="000000"/>
                  </a:solidFill>
                  <a:latin typeface="Arial Narrow" pitchFamily="34" charset="0"/>
                  <a:ea typeface="MS PGothic" pitchFamily="34" charset="-128"/>
                </a:rPr>
                <a:t>Trading in Influence (Art. 18)</a:t>
              </a:r>
            </a:p>
            <a:p>
              <a:pPr defTabSz="914400" eaLnBrk="1" fontAlgn="base" hangingPunct="1">
                <a:spcBef>
                  <a:spcPct val="0"/>
                </a:spcBef>
                <a:spcAft>
                  <a:spcPct val="0"/>
                </a:spcAft>
                <a:buFont typeface="Wingdings" pitchFamily="2" charset="2"/>
                <a:buChar char="§"/>
              </a:pPr>
              <a:r>
                <a:rPr kumimoji="1" lang="en-US" altLang="ja-JP" sz="1600" b="1">
                  <a:solidFill>
                    <a:srgbClr val="000000"/>
                  </a:solidFill>
                  <a:latin typeface="Arial Narrow" pitchFamily="34" charset="0"/>
                  <a:ea typeface="MS PGothic" pitchFamily="34" charset="-128"/>
                </a:rPr>
                <a:t>Abuse of Functions (Art. 19)</a:t>
              </a:r>
            </a:p>
            <a:p>
              <a:pPr defTabSz="914400" eaLnBrk="1" fontAlgn="base" hangingPunct="1">
                <a:spcBef>
                  <a:spcPct val="0"/>
                </a:spcBef>
                <a:spcAft>
                  <a:spcPct val="0"/>
                </a:spcAft>
                <a:buFont typeface="Wingdings" pitchFamily="2" charset="2"/>
                <a:buChar char="§"/>
              </a:pPr>
              <a:r>
                <a:rPr kumimoji="1" lang="en-US" altLang="ja-JP" sz="1600" b="1">
                  <a:solidFill>
                    <a:srgbClr val="000000"/>
                  </a:solidFill>
                  <a:latin typeface="Arial Narrow" pitchFamily="34" charset="0"/>
                  <a:ea typeface="MS PGothic" pitchFamily="34" charset="-128"/>
                </a:rPr>
                <a:t>Illicit Enrichment (Art. 20)</a:t>
              </a:r>
            </a:p>
            <a:p>
              <a:pPr defTabSz="914400" eaLnBrk="1" fontAlgn="base" hangingPunct="1">
                <a:spcBef>
                  <a:spcPct val="0"/>
                </a:spcBef>
                <a:spcAft>
                  <a:spcPct val="0"/>
                </a:spcAft>
                <a:buFont typeface="Wingdings" pitchFamily="2" charset="2"/>
                <a:buChar char="§"/>
              </a:pPr>
              <a:r>
                <a:rPr kumimoji="1" lang="en-US" altLang="ja-JP" sz="1600" b="1">
                  <a:solidFill>
                    <a:srgbClr val="000000"/>
                  </a:solidFill>
                  <a:latin typeface="Arial Narrow" pitchFamily="34" charset="0"/>
                  <a:ea typeface="MS PGothic" pitchFamily="34" charset="-128"/>
                </a:rPr>
                <a:t>Bribery in Private Sector (Art. 21)</a:t>
              </a:r>
            </a:p>
            <a:p>
              <a:pPr defTabSz="914400" eaLnBrk="1" fontAlgn="base" hangingPunct="1">
                <a:spcBef>
                  <a:spcPct val="0"/>
                </a:spcBef>
                <a:spcAft>
                  <a:spcPct val="0"/>
                </a:spcAft>
                <a:buFont typeface="Wingdings" pitchFamily="2" charset="2"/>
                <a:buChar char="§"/>
              </a:pPr>
              <a:r>
                <a:rPr kumimoji="1" lang="en-US" altLang="ja-JP" sz="1600" b="1">
                  <a:solidFill>
                    <a:srgbClr val="000000"/>
                  </a:solidFill>
                  <a:latin typeface="Arial Narrow" pitchFamily="34" charset="0"/>
                  <a:ea typeface="MS PGothic" pitchFamily="34" charset="-128"/>
                </a:rPr>
                <a:t>Embezzlement of Property in Private Sector (Art. 22)</a:t>
              </a:r>
            </a:p>
            <a:p>
              <a:pPr defTabSz="914400" eaLnBrk="1" fontAlgn="base" hangingPunct="1">
                <a:spcBef>
                  <a:spcPct val="0"/>
                </a:spcBef>
                <a:spcAft>
                  <a:spcPct val="0"/>
                </a:spcAft>
                <a:buFont typeface="Wingdings" pitchFamily="2" charset="2"/>
                <a:buChar char="§"/>
              </a:pPr>
              <a:r>
                <a:rPr kumimoji="1" lang="en-GB" altLang="ja-JP" sz="1600" b="1">
                  <a:solidFill>
                    <a:srgbClr val="000000"/>
                  </a:solidFill>
                  <a:latin typeface="Arial Narrow" pitchFamily="34" charset="0"/>
                  <a:ea typeface="MS PGothic" pitchFamily="34" charset="-128"/>
                </a:rPr>
                <a:t>Concealment (Art. 24)</a:t>
              </a:r>
            </a:p>
            <a:p>
              <a:pPr defTabSz="914400" eaLnBrk="1" fontAlgn="base" hangingPunct="1">
                <a:spcBef>
                  <a:spcPct val="0"/>
                </a:spcBef>
                <a:spcAft>
                  <a:spcPct val="0"/>
                </a:spcAft>
                <a:buFont typeface="Wingdings" pitchFamily="2" charset="2"/>
                <a:buChar char="§"/>
              </a:pPr>
              <a:r>
                <a:rPr kumimoji="1" lang="en-GB" altLang="ja-JP" sz="1600" b="1">
                  <a:solidFill>
                    <a:srgbClr val="000000"/>
                  </a:solidFill>
                  <a:latin typeface="Arial Narrow" pitchFamily="34" charset="0"/>
                  <a:ea typeface="MS PGothic" pitchFamily="34" charset="-128"/>
                </a:rPr>
                <a:t>Attempt / preparation of UNCAC offences (Art.27, paras. 2-3)</a:t>
              </a:r>
              <a:r>
                <a:rPr kumimoji="1" lang="en-GB" altLang="ja-JP" sz="1800" b="1">
                  <a:solidFill>
                    <a:srgbClr val="000000"/>
                  </a:solidFill>
                  <a:latin typeface="Arial Narrow" pitchFamily="34" charset="0"/>
                  <a:ea typeface="MS PGothic" pitchFamily="34" charset="-128"/>
                </a:rPr>
                <a:t> </a:t>
              </a:r>
              <a:endParaRPr kumimoji="1" lang="en-US" altLang="ja-JP" sz="1800" b="1">
                <a:solidFill>
                  <a:srgbClr val="000000"/>
                </a:solidFill>
                <a:latin typeface="Arial Narrow" pitchFamily="34" charset="0"/>
                <a:ea typeface="MS PGothic" pitchFamily="34" charset="-128"/>
              </a:endParaRPr>
            </a:p>
          </p:txBody>
        </p:sp>
      </p:grpSp>
      <p:pic>
        <p:nvPicPr>
          <p:cNvPr id="15365" name="Picture 11" descr="78381-22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0213" y="1916113"/>
            <a:ext cx="1574800" cy="1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540482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afterEffect">
                                  <p:stCondLst>
                                    <p:cond delay="0"/>
                                  </p:stCondLst>
                                  <p:childTnLst>
                                    <p:set>
                                      <p:cBhvr>
                                        <p:cTn id="6" dur="1" fill="hold">
                                          <p:stCondLst>
                                            <p:cond delay="0"/>
                                          </p:stCondLst>
                                        </p:cTn>
                                        <p:tgtEl>
                                          <p:spTgt spid="380931"/>
                                        </p:tgtEl>
                                        <p:attrNameLst>
                                          <p:attrName>style.visibility</p:attrName>
                                        </p:attrNameLst>
                                      </p:cBhvr>
                                      <p:to>
                                        <p:strVal val="visible"/>
                                      </p:to>
                                    </p:set>
                                    <p:animEffect transition="in" filter="blinds(horizontal)">
                                      <p:cBhvr>
                                        <p:cTn id="7" dur="500"/>
                                        <p:tgtEl>
                                          <p:spTgt spid="380931"/>
                                        </p:tgtEl>
                                      </p:cBhvr>
                                    </p:animEffect>
                                  </p:childTnLst>
                                </p:cTn>
                              </p:par>
                            </p:childTnLst>
                          </p:cTn>
                        </p:par>
                        <p:par>
                          <p:cTn id="8" fill="hold" nodeType="afterGroup">
                            <p:stCondLst>
                              <p:cond delay="500"/>
                            </p:stCondLst>
                            <p:childTnLst>
                              <p:par>
                                <p:cTn id="9" presetID="3" presetClass="entr" presetSubtype="10" fill="hold" nodeType="afterEffect">
                                  <p:stCondLst>
                                    <p:cond delay="0"/>
                                  </p:stCondLst>
                                  <p:childTnLst>
                                    <p:set>
                                      <p:cBhvr>
                                        <p:cTn id="10" dur="1" fill="hold">
                                          <p:stCondLst>
                                            <p:cond delay="0"/>
                                          </p:stCondLst>
                                        </p:cTn>
                                        <p:tgtEl>
                                          <p:spTgt spid="380935"/>
                                        </p:tgtEl>
                                        <p:attrNameLst>
                                          <p:attrName>style.visibility</p:attrName>
                                        </p:attrNameLst>
                                      </p:cBhvr>
                                      <p:to>
                                        <p:strVal val="visible"/>
                                      </p:to>
                                    </p:set>
                                    <p:animEffect transition="in" filter="blinds(horizontal)">
                                      <p:cBhvr>
                                        <p:cTn id="11" dur="500"/>
                                        <p:tgtEl>
                                          <p:spTgt spid="3809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COMMON OFFENCES UNTOC/UNCAC</a:t>
            </a:r>
            <a:endParaRPr lang="it-IT" dirty="0"/>
          </a:p>
        </p:txBody>
      </p:sp>
      <p:sp>
        <p:nvSpPr>
          <p:cNvPr id="3" name="Segnaposto contenuto 2"/>
          <p:cNvSpPr>
            <a:spLocks noGrp="1"/>
          </p:cNvSpPr>
          <p:nvPr>
            <p:ph idx="1"/>
          </p:nvPr>
        </p:nvSpPr>
        <p:spPr/>
        <p:txBody>
          <a:bodyPr>
            <a:normAutofit/>
          </a:bodyPr>
          <a:lstStyle/>
          <a:p>
            <a:r>
              <a:rPr lang="en-GB" sz="4000" dirty="0"/>
              <a:t>Corruption</a:t>
            </a:r>
          </a:p>
          <a:p>
            <a:r>
              <a:rPr lang="en-GB" sz="4000" dirty="0"/>
              <a:t>Money Laundering</a:t>
            </a:r>
          </a:p>
          <a:p>
            <a:r>
              <a:rPr lang="en-GB" sz="4000" dirty="0"/>
              <a:t>Obstruction of Justice</a:t>
            </a:r>
            <a:endParaRPr lang="it-IT" sz="4000" dirty="0"/>
          </a:p>
        </p:txBody>
      </p:sp>
    </p:spTree>
    <p:extLst>
      <p:ext uri="{BB962C8B-B14F-4D97-AF65-F5344CB8AC3E}">
        <p14:creationId xmlns:p14="http://schemas.microsoft.com/office/powerpoint/2010/main" val="95537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GB" sz="3200" dirty="0"/>
              <a:t>UNTOC: PREVENTION (Art.31)</a:t>
            </a:r>
            <a:endParaRPr lang="it-IT" sz="3200" dirty="0"/>
          </a:p>
        </p:txBody>
      </p:sp>
      <p:sp>
        <p:nvSpPr>
          <p:cNvPr id="3" name="Segnaposto contenuto 2"/>
          <p:cNvSpPr>
            <a:spLocks noGrp="1"/>
          </p:cNvSpPr>
          <p:nvPr>
            <p:ph idx="1"/>
          </p:nvPr>
        </p:nvSpPr>
        <p:spPr/>
        <p:txBody>
          <a:bodyPr/>
          <a:lstStyle/>
          <a:p>
            <a:pPr marL="514350" indent="-514350">
              <a:buAutoNum type="arabicPeriod"/>
            </a:pPr>
            <a:r>
              <a:rPr lang="en-GB" dirty="0"/>
              <a:t>Promote best prevention practices and programmes </a:t>
            </a:r>
          </a:p>
          <a:p>
            <a:pPr marL="514350" indent="-514350">
              <a:buAutoNum type="arabicPeriod"/>
            </a:pPr>
            <a:r>
              <a:rPr lang="en-GB" sz="2400" dirty="0"/>
              <a:t>Endeavour to reduce opportunities for infiltration into lawful markets with proceeds of crime with a focus on:</a:t>
            </a:r>
          </a:p>
          <a:p>
            <a:pPr lvl="1"/>
            <a:r>
              <a:rPr lang="en-GB" dirty="0"/>
              <a:t>Law enforcement and private sector cooperation</a:t>
            </a:r>
          </a:p>
          <a:p>
            <a:pPr lvl="1"/>
            <a:r>
              <a:rPr lang="en-GB" dirty="0"/>
              <a:t>Integrity standards and procedures in public and private sectors</a:t>
            </a:r>
          </a:p>
          <a:p>
            <a:pPr lvl="1"/>
            <a:r>
              <a:rPr lang="en-GB" dirty="0"/>
              <a:t>Professional codes of conduct  for lawyers, notaries, tax consultants and accountants</a:t>
            </a:r>
          </a:p>
          <a:p>
            <a:pPr lvl="1"/>
            <a:r>
              <a:rPr lang="en-GB" dirty="0"/>
              <a:t>Prevention of misuse of public tenders by organized crime</a:t>
            </a:r>
          </a:p>
          <a:p>
            <a:pPr lvl="1"/>
            <a:r>
              <a:rPr lang="en-GB" dirty="0"/>
              <a:t>Prevention of misuse of legal persons by organized crime</a:t>
            </a:r>
            <a:endParaRPr lang="it-IT" dirty="0"/>
          </a:p>
          <a:p>
            <a:pPr marL="914400" lvl="1" indent="-457200">
              <a:buAutoNum type="arabicPeriod" startAt="3"/>
            </a:pPr>
            <a:r>
              <a:rPr lang="en-GB" dirty="0"/>
              <a:t>Reintegration of offenders</a:t>
            </a:r>
          </a:p>
          <a:p>
            <a:pPr marL="914400" lvl="1" indent="-457200">
              <a:buAutoNum type="arabicPeriod" startAt="3"/>
            </a:pPr>
            <a:r>
              <a:rPr lang="en-GB" dirty="0"/>
              <a:t>Evaluation of the vulnerability of legal instruments and practices</a:t>
            </a:r>
          </a:p>
        </p:txBody>
      </p:sp>
    </p:spTree>
    <p:extLst>
      <p:ext uri="{BB962C8B-B14F-4D97-AF65-F5344CB8AC3E}">
        <p14:creationId xmlns:p14="http://schemas.microsoft.com/office/powerpoint/2010/main" val="4019971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t>UNCAC:PREVENTION OF CORRUPTION</a:t>
            </a:r>
            <a:br>
              <a:rPr lang="en-US" sz="4000" dirty="0"/>
            </a:br>
            <a:r>
              <a:rPr lang="en-US" sz="4000" dirty="0"/>
              <a:t>Chapter II</a:t>
            </a:r>
          </a:p>
        </p:txBody>
      </p:sp>
      <p:sp>
        <p:nvSpPr>
          <p:cNvPr id="3" name="Content Placeholder 2"/>
          <p:cNvSpPr>
            <a:spLocks noGrp="1"/>
          </p:cNvSpPr>
          <p:nvPr>
            <p:ph idx="1"/>
          </p:nvPr>
        </p:nvSpPr>
        <p:spPr/>
        <p:txBody>
          <a:bodyPr/>
          <a:lstStyle/>
          <a:p>
            <a:r>
              <a:rPr lang="en-US" dirty="0"/>
              <a:t>Preventive anti-corruption policies and practices (Article 5)</a:t>
            </a:r>
          </a:p>
          <a:p>
            <a:r>
              <a:rPr lang="en-US" dirty="0"/>
              <a:t>Preventive anti-corruption bodies (Article 6)</a:t>
            </a:r>
          </a:p>
          <a:p>
            <a:r>
              <a:rPr lang="en-GB" dirty="0"/>
              <a:t>Recruitment, Management and Training of Public Officials ( Article 7)</a:t>
            </a:r>
          </a:p>
          <a:p>
            <a:r>
              <a:rPr lang="en-GB" dirty="0"/>
              <a:t>Conflicts of Interest, Codes of Conduct and </a:t>
            </a:r>
            <a:br>
              <a:rPr lang="en-GB" dirty="0"/>
            </a:br>
            <a:r>
              <a:rPr lang="en-GB" dirty="0"/>
              <a:t>Asset Declarations ( Articles 7 and 8)</a:t>
            </a:r>
          </a:p>
          <a:p>
            <a:r>
              <a:rPr lang="en-GB" dirty="0"/>
              <a:t>Public Procurement and Management of Public Finances ( Article 9)</a:t>
            </a:r>
          </a:p>
          <a:p>
            <a:r>
              <a:rPr lang="en-GB" dirty="0"/>
              <a:t>Anti-Corruption Education (Article 13)</a:t>
            </a:r>
            <a:endParaRPr lang="en-US" dirty="0"/>
          </a:p>
        </p:txBody>
      </p:sp>
      <p:graphicFrame>
        <p:nvGraphicFramePr>
          <p:cNvPr id="4" name="Object 3">
            <a:hlinkClick r:id="" action="ppaction://ole?verb=0"/>
            <a:extLst>
              <a:ext uri="{FF2B5EF4-FFF2-40B4-BE49-F238E27FC236}">
                <a16:creationId xmlns:a16="http://schemas.microsoft.com/office/drawing/2014/main" id="{F15C42DF-A0AC-4602-ACE3-E3891CCB4E1F}"/>
              </a:ext>
            </a:extLst>
          </p:cNvPr>
          <p:cNvGraphicFramePr>
            <a:graphicFrameLocks noChangeAspect="1"/>
          </p:cNvGraphicFramePr>
          <p:nvPr>
            <p:extLst>
              <p:ext uri="{D42A27DB-BD31-4B8C-83A1-F6EECF244321}">
                <p14:modId xmlns:p14="http://schemas.microsoft.com/office/powerpoint/2010/main" val="3839431495"/>
              </p:ext>
            </p:extLst>
          </p:nvPr>
        </p:nvGraphicFramePr>
        <p:xfrm>
          <a:off x="-5605670" y="5674966"/>
          <a:ext cx="5605670" cy="4204253"/>
        </p:xfrm>
        <a:graphic>
          <a:graphicData uri="http://schemas.openxmlformats.org/presentationml/2006/ole">
            <mc:AlternateContent xmlns:mc="http://schemas.openxmlformats.org/markup-compatibility/2006">
              <mc:Choice xmlns:v="urn:schemas-microsoft-com:vml" Requires="v">
                <p:oleObj spid="_x0000_s1037" name="Presentation" r:id="rId3" imgW="4762440" imgH="3571920" progId="PowerPoint.Show.12">
                  <p:embed/>
                </p:oleObj>
              </mc:Choice>
              <mc:Fallback>
                <p:oleObj name="Presentation" r:id="rId3" imgW="4762440" imgH="3571920" progId="PowerPoint.Show.12">
                  <p:embed/>
                  <p:pic>
                    <p:nvPicPr>
                      <p:cNvPr id="0" name=""/>
                      <p:cNvPicPr/>
                      <p:nvPr/>
                    </p:nvPicPr>
                    <p:blipFill>
                      <a:blip r:embed="rId4"/>
                      <a:stretch>
                        <a:fillRect/>
                      </a:stretch>
                    </p:blipFill>
                    <p:spPr>
                      <a:xfrm>
                        <a:off x="-5605670" y="5674966"/>
                        <a:ext cx="5605670" cy="4204253"/>
                      </a:xfrm>
                      <a:prstGeom prst="rect">
                        <a:avLst/>
                      </a:prstGeom>
                    </p:spPr>
                  </p:pic>
                </p:oleObj>
              </mc:Fallback>
            </mc:AlternateContent>
          </a:graphicData>
        </a:graphic>
      </p:graphicFrame>
    </p:spTree>
    <p:extLst>
      <p:ext uri="{BB962C8B-B14F-4D97-AF65-F5344CB8AC3E}">
        <p14:creationId xmlns:p14="http://schemas.microsoft.com/office/powerpoint/2010/main" val="3428335871"/>
      </p:ext>
    </p:extLst>
  </p:cSld>
  <p:clrMapOvr>
    <a:masterClrMapping/>
  </p:clrMapOvr>
  <p:transition>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2963469" y="908055"/>
            <a:ext cx="5507831" cy="720725"/>
          </a:xfrm>
        </p:spPr>
        <p:txBody>
          <a:bodyPr/>
          <a:lstStyle/>
          <a:p>
            <a:pPr eaLnBrk="1" hangingPunct="1"/>
            <a:r>
              <a:rPr lang="en-GB" altLang="en-US" sz="4000" dirty="0"/>
              <a:t>International Cooperation</a:t>
            </a:r>
            <a:endParaRPr lang="en-US" altLang="en-US" sz="4000" dirty="0"/>
          </a:p>
        </p:txBody>
      </p:sp>
      <p:graphicFrame>
        <p:nvGraphicFramePr>
          <p:cNvPr id="3" name="Content Placeholder 2"/>
          <p:cNvGraphicFramePr>
            <a:graphicFrameLocks noGrp="1"/>
          </p:cNvGraphicFramePr>
          <p:nvPr>
            <p:ph idx="4294967295"/>
          </p:nvPr>
        </p:nvGraphicFramePr>
        <p:xfrm>
          <a:off x="2747628" y="1268760"/>
          <a:ext cx="6588732" cy="5589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8254058"/>
      </p:ext>
    </p:extLst>
  </p:cSld>
  <p:clrMapOvr>
    <a:masterClrMapping/>
  </p:clrMapOvr>
  <p:transition>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p:cNvSpPr>
            <a:spLocks noGrp="1" noChangeArrowheads="1"/>
          </p:cNvSpPr>
          <p:nvPr>
            <p:ph type="ctrTitle" idx="4294967295"/>
          </p:nvPr>
        </p:nvSpPr>
        <p:spPr>
          <a:xfrm>
            <a:off x="2208213" y="1484314"/>
            <a:ext cx="7772400" cy="1901825"/>
          </a:xfrm>
        </p:spPr>
        <p:txBody>
          <a:bodyPr/>
          <a:lstStyle/>
          <a:p>
            <a:pPr eaLnBrk="1" hangingPunct="1"/>
            <a:r>
              <a:rPr lang="en-GB" altLang="en-US" sz="4000" dirty="0"/>
              <a:t>The Recovery of Assets through International Cooperation: an Innovative Approach to be Promoted and Used </a:t>
            </a:r>
            <a:br>
              <a:rPr lang="en-GB" altLang="en-US" sz="4000" dirty="0"/>
            </a:br>
            <a:endParaRPr lang="en-GB" altLang="en-US" sz="4000" dirty="0"/>
          </a:p>
        </p:txBody>
      </p:sp>
      <p:sp>
        <p:nvSpPr>
          <p:cNvPr id="14339" name="Text Box 7"/>
          <p:cNvSpPr txBox="1">
            <a:spLocks noChangeArrowheads="1"/>
          </p:cNvSpPr>
          <p:nvPr/>
        </p:nvSpPr>
        <p:spPr bwMode="auto">
          <a:xfrm>
            <a:off x="6183313" y="5362576"/>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buChar char="•"/>
              <a:defRPr sz="2800">
                <a:solidFill>
                  <a:srgbClr val="FFFFFF"/>
                </a:solidFill>
                <a:latin typeface="Arial Narrow" pitchFamily="34" charset="0"/>
              </a:defRPr>
            </a:lvl1pPr>
            <a:lvl2pPr marL="742950" indent="-285750" eaLnBrk="0" hangingPunct="0">
              <a:buChar char="–"/>
              <a:defRPr sz="2400">
                <a:solidFill>
                  <a:srgbClr val="FFFFFF"/>
                </a:solidFill>
                <a:latin typeface="Arial Narrow" pitchFamily="34" charset="0"/>
              </a:defRPr>
            </a:lvl2pPr>
            <a:lvl3pPr marL="1143000" indent="-228600" eaLnBrk="0" hangingPunct="0">
              <a:buChar char="•"/>
              <a:defRPr sz="2000">
                <a:solidFill>
                  <a:srgbClr val="FFFFFF"/>
                </a:solidFill>
                <a:latin typeface="Arial Narrow" pitchFamily="34" charset="0"/>
              </a:defRPr>
            </a:lvl3pPr>
            <a:lvl4pPr marL="1600200" indent="-228600" eaLnBrk="0" hangingPunct="0">
              <a:buChar char="–"/>
              <a:defRPr>
                <a:solidFill>
                  <a:srgbClr val="FFFFFF"/>
                </a:solidFill>
                <a:latin typeface="Arial Narrow" pitchFamily="34" charset="0"/>
              </a:defRPr>
            </a:lvl4pPr>
            <a:lvl5pPr marL="2057400" indent="-228600" eaLnBrk="0" hangingPunct="0">
              <a:buChar char="»"/>
              <a:defRPr>
                <a:solidFill>
                  <a:srgbClr val="FFFFFF"/>
                </a:solidFill>
                <a:latin typeface="Arial Narrow" pitchFamily="34" charset="0"/>
              </a:defRPr>
            </a:lvl5pPr>
            <a:lvl6pPr marL="2514600" indent="-228600" eaLnBrk="0" fontAlgn="base" hangingPunct="0">
              <a:spcBef>
                <a:spcPct val="20000"/>
              </a:spcBef>
              <a:spcAft>
                <a:spcPct val="0"/>
              </a:spcAft>
              <a:buChar char="»"/>
              <a:defRPr>
                <a:solidFill>
                  <a:srgbClr val="FFFFFF"/>
                </a:solidFill>
                <a:latin typeface="Arial Narrow" pitchFamily="34" charset="0"/>
              </a:defRPr>
            </a:lvl6pPr>
            <a:lvl7pPr marL="2971800" indent="-228600" eaLnBrk="0" fontAlgn="base" hangingPunct="0">
              <a:spcBef>
                <a:spcPct val="20000"/>
              </a:spcBef>
              <a:spcAft>
                <a:spcPct val="0"/>
              </a:spcAft>
              <a:buChar char="»"/>
              <a:defRPr>
                <a:solidFill>
                  <a:srgbClr val="FFFFFF"/>
                </a:solidFill>
                <a:latin typeface="Arial Narrow" pitchFamily="34" charset="0"/>
              </a:defRPr>
            </a:lvl7pPr>
            <a:lvl8pPr marL="3429000" indent="-228600" eaLnBrk="0" fontAlgn="base" hangingPunct="0">
              <a:spcBef>
                <a:spcPct val="20000"/>
              </a:spcBef>
              <a:spcAft>
                <a:spcPct val="0"/>
              </a:spcAft>
              <a:buChar char="»"/>
              <a:defRPr>
                <a:solidFill>
                  <a:srgbClr val="FFFFFF"/>
                </a:solidFill>
                <a:latin typeface="Arial Narrow" pitchFamily="34" charset="0"/>
              </a:defRPr>
            </a:lvl8pPr>
            <a:lvl9pPr marL="3886200" indent="-228600" eaLnBrk="0" fontAlgn="base" hangingPunct="0">
              <a:spcBef>
                <a:spcPct val="20000"/>
              </a:spcBef>
              <a:spcAft>
                <a:spcPct val="0"/>
              </a:spcAft>
              <a:buChar char="»"/>
              <a:defRPr>
                <a:solidFill>
                  <a:srgbClr val="FFFFFF"/>
                </a:solidFill>
                <a:latin typeface="Arial Narrow" pitchFamily="34" charset="0"/>
              </a:defRPr>
            </a:lvl9pPr>
          </a:lstStyle>
          <a:p>
            <a:pPr defTabSz="914400" eaLnBrk="1" fontAlgn="base" hangingPunct="1">
              <a:spcBef>
                <a:spcPct val="50000"/>
              </a:spcBef>
              <a:spcAft>
                <a:spcPct val="0"/>
              </a:spcAft>
              <a:buNone/>
            </a:pPr>
            <a:endParaRPr lang="en-US" altLang="en-US" sz="1800">
              <a:solidFill>
                <a:srgbClr val="000000"/>
              </a:solidFill>
              <a:latin typeface="Arial" charset="0"/>
              <a:cs typeface="Arial" charset="0"/>
            </a:endParaRPr>
          </a:p>
        </p:txBody>
      </p:sp>
      <p:pic>
        <p:nvPicPr>
          <p:cNvPr id="1434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4225926"/>
            <a:ext cx="1979613" cy="195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1"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83564" y="4235450"/>
            <a:ext cx="2505075" cy="1944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2" name="Picture 10" descr="C:\Users\unodc\AppData\Local\Microsoft\Windows\Temporary Internet Files\Content.IE5\AM1I8PN9\MP90034192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43475" y="4238626"/>
            <a:ext cx="1657350" cy="194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12" descr="C:\Users\unodc\AppData\Local\Microsoft\Windows\Temporary Internet Files\Content.IE5\K0O7W0UI\MP900433193[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0501" y="4225926"/>
            <a:ext cx="2212975" cy="195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56363" y="4235450"/>
            <a:ext cx="1871662" cy="1944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0681346"/>
      </p:ext>
    </p:extLst>
  </p:cSld>
  <p:clrMapOvr>
    <a:masterClrMapping/>
  </p:clrMapOvr>
  <p:transition>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GOVERNANCE ARRANGEMENTS </a:t>
            </a:r>
            <a:endParaRPr lang="it-IT" dirty="0"/>
          </a:p>
        </p:txBody>
      </p:sp>
      <p:sp>
        <p:nvSpPr>
          <p:cNvPr id="3" name="Segnaposto contenuto 2"/>
          <p:cNvSpPr>
            <a:spLocks noGrp="1"/>
          </p:cNvSpPr>
          <p:nvPr>
            <p:ph idx="1"/>
          </p:nvPr>
        </p:nvSpPr>
        <p:spPr/>
        <p:txBody>
          <a:bodyPr>
            <a:normAutofit fontScale="92500"/>
          </a:bodyPr>
          <a:lstStyle/>
          <a:p>
            <a:r>
              <a:rPr lang="en-GB" dirty="0"/>
              <a:t>Both UNTOC and UNCAC envisage the establishment of the Conference  </a:t>
            </a:r>
          </a:p>
          <a:p>
            <a:r>
              <a:rPr lang="en-GB" dirty="0"/>
              <a:t>UNTOC: Conference of the Parties (COP)</a:t>
            </a:r>
          </a:p>
          <a:p>
            <a:r>
              <a:rPr lang="en-GB" dirty="0"/>
              <a:t>UNCAC: Conference of the State Parties (COSP) </a:t>
            </a:r>
          </a:p>
          <a:p>
            <a:pPr marL="0" indent="0">
              <a:buNone/>
            </a:pPr>
            <a:endParaRPr lang="en-GB" dirty="0"/>
          </a:p>
          <a:p>
            <a:r>
              <a:rPr lang="en-GB" dirty="0"/>
              <a:t>Similar mandates</a:t>
            </a:r>
          </a:p>
          <a:p>
            <a:endParaRPr lang="en-GB" dirty="0"/>
          </a:p>
          <a:p>
            <a:r>
              <a:rPr lang="en-GB" dirty="0"/>
              <a:t>Held in alternate years (e.g.  UNTOC in 2020; UNCAC in 2021) although COP always at UNOV while COSP enjoys different hosts (Abu Dhabi in 2019)</a:t>
            </a:r>
            <a:endParaRPr lang="it-IT" dirty="0"/>
          </a:p>
        </p:txBody>
      </p:sp>
    </p:spTree>
    <p:extLst>
      <p:ext uri="{BB962C8B-B14F-4D97-AF65-F5344CB8AC3E}">
        <p14:creationId xmlns:p14="http://schemas.microsoft.com/office/powerpoint/2010/main" val="1405366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REVIEW MECHANISM</a:t>
            </a:r>
            <a:endParaRPr lang="it-IT" dirty="0"/>
          </a:p>
        </p:txBody>
      </p:sp>
      <p:sp>
        <p:nvSpPr>
          <p:cNvPr id="3" name="Segnaposto contenuto 2"/>
          <p:cNvSpPr>
            <a:spLocks noGrp="1"/>
          </p:cNvSpPr>
          <p:nvPr>
            <p:ph idx="1"/>
          </p:nvPr>
        </p:nvSpPr>
        <p:spPr/>
        <p:txBody>
          <a:bodyPr/>
          <a:lstStyle/>
          <a:p>
            <a:r>
              <a:rPr lang="en-GB" dirty="0"/>
              <a:t>UNCAC Review Mechanism is already at the middle of the second cycle</a:t>
            </a:r>
          </a:p>
          <a:p>
            <a:r>
              <a:rPr lang="en-GB" dirty="0"/>
              <a:t>UNTOC Review Mechanism just adopted and will start with some delay</a:t>
            </a:r>
          </a:p>
          <a:p>
            <a:r>
              <a:rPr lang="en-GB" dirty="0"/>
              <a:t>Both RM share many common characteristics and both fall much behind the Human Rights UPR particularly when it comes to the role and position of the civil society</a:t>
            </a:r>
          </a:p>
          <a:p>
            <a:r>
              <a:rPr lang="en-GB" dirty="0"/>
              <a:t>Need for cross-fertilization and mutual reliance between UNTOC and UNCAC RMs </a:t>
            </a:r>
            <a:endParaRPr lang="it-IT" dirty="0"/>
          </a:p>
        </p:txBody>
      </p:sp>
    </p:spTree>
    <p:extLst>
      <p:ext uri="{BB962C8B-B14F-4D97-AF65-F5344CB8AC3E}">
        <p14:creationId xmlns:p14="http://schemas.microsoft.com/office/powerpoint/2010/main" val="19068219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GB" dirty="0"/>
              <a:t>TOWARDS MORE EFFECTIVE INTEGRATION </a:t>
            </a:r>
            <a:br>
              <a:rPr lang="en-GB" dirty="0"/>
            </a:br>
            <a:r>
              <a:rPr lang="en-GB" dirty="0"/>
              <a:t>INTERNATIONAL COOPERATION</a:t>
            </a:r>
            <a:endParaRPr lang="it-IT" dirty="0"/>
          </a:p>
        </p:txBody>
      </p:sp>
      <p:sp>
        <p:nvSpPr>
          <p:cNvPr id="3" name="Segnaposto contenuto 2"/>
          <p:cNvSpPr>
            <a:spLocks noGrp="1"/>
          </p:cNvSpPr>
          <p:nvPr>
            <p:ph idx="1"/>
          </p:nvPr>
        </p:nvSpPr>
        <p:spPr/>
        <p:txBody>
          <a:bodyPr>
            <a:normAutofit fontScale="85000" lnSpcReduction="20000"/>
          </a:bodyPr>
          <a:lstStyle/>
          <a:p>
            <a:r>
              <a:rPr lang="en-GB" sz="3000" dirty="0"/>
              <a:t>International cooperation based on the same principles and instruments of PREVENTION and CONTROL regarding </a:t>
            </a:r>
            <a:r>
              <a:rPr lang="en-GB" sz="3000" b="1" dirty="0"/>
              <a:t>TRANSNATIONAL ORGANIZED CRIME AND CORRUPTION, MONEY LAUNDERING AND ASSET RECOVERY </a:t>
            </a:r>
            <a:r>
              <a:rPr lang="en-GB" sz="3000" dirty="0"/>
              <a:t>is the potentially most powerful</a:t>
            </a:r>
          </a:p>
          <a:p>
            <a:pPr marL="2743200" lvl="6" indent="0">
              <a:buNone/>
            </a:pPr>
            <a:endParaRPr lang="en-GB" sz="3000" dirty="0"/>
          </a:p>
          <a:p>
            <a:pPr marL="2743200" lvl="6" indent="0">
              <a:buNone/>
            </a:pPr>
            <a:endParaRPr lang="en-GB" sz="4000" dirty="0"/>
          </a:p>
          <a:p>
            <a:pPr marL="2743200" lvl="6" indent="0">
              <a:buNone/>
            </a:pPr>
            <a:r>
              <a:rPr lang="en-GB" sz="4000" dirty="0"/>
              <a:t>INTERNATIONAL CRIME GOVERNANCE RESPONSE</a:t>
            </a:r>
          </a:p>
          <a:p>
            <a:pPr marL="2743200" lvl="6" indent="0">
              <a:buNone/>
            </a:pPr>
            <a:r>
              <a:rPr lang="en-GB" sz="4000" dirty="0"/>
              <a:t> </a:t>
            </a:r>
          </a:p>
          <a:p>
            <a:endParaRPr lang="en-GB" b="1" dirty="0"/>
          </a:p>
          <a:p>
            <a:pPr lvl="5"/>
            <a:endParaRPr lang="it-IT" b="1" dirty="0"/>
          </a:p>
          <a:p>
            <a:endParaRPr lang="it-IT" dirty="0"/>
          </a:p>
        </p:txBody>
      </p:sp>
    </p:spTree>
    <p:extLst>
      <p:ext uri="{BB962C8B-B14F-4D97-AF65-F5344CB8AC3E}">
        <p14:creationId xmlns:p14="http://schemas.microsoft.com/office/powerpoint/2010/main" val="2312206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 CHANGES in ORGANIZED CRIME &amp; CORRUPTION PARADIGMS</a:t>
            </a:r>
            <a:endParaRPr lang="it-IT" dirty="0"/>
          </a:p>
        </p:txBody>
      </p:sp>
      <p:sp>
        <p:nvSpPr>
          <p:cNvPr id="3" name="Segnaposto contenuto 2"/>
          <p:cNvSpPr>
            <a:spLocks noGrp="1"/>
          </p:cNvSpPr>
          <p:nvPr>
            <p:ph idx="1"/>
          </p:nvPr>
        </p:nvSpPr>
        <p:spPr/>
        <p:txBody>
          <a:bodyPr>
            <a:normAutofit lnSpcReduction="10000"/>
          </a:bodyPr>
          <a:lstStyle/>
          <a:p>
            <a:r>
              <a:rPr lang="en-GB" sz="4000" dirty="0"/>
              <a:t>Organized crime paradigm: from violence to corruption</a:t>
            </a:r>
          </a:p>
          <a:p>
            <a:endParaRPr lang="en-GB" sz="4000" dirty="0"/>
          </a:p>
          <a:p>
            <a:endParaRPr lang="en-GB" sz="4000" dirty="0"/>
          </a:p>
          <a:p>
            <a:r>
              <a:rPr lang="en-GB" sz="4000" dirty="0"/>
              <a:t>Corruption paradigm: from individual transaction to organized corruption</a:t>
            </a:r>
            <a:endParaRPr lang="it-IT" sz="4000" dirty="0"/>
          </a:p>
        </p:txBody>
      </p:sp>
    </p:spTree>
    <p:extLst>
      <p:ext uri="{BB962C8B-B14F-4D97-AF65-F5344CB8AC3E}">
        <p14:creationId xmlns:p14="http://schemas.microsoft.com/office/powerpoint/2010/main" val="20247468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GB" dirty="0"/>
              <a:t>TOWARDS EFFECTIVE INTEGRATION </a:t>
            </a:r>
            <a:br>
              <a:rPr lang="en-GB" dirty="0"/>
            </a:br>
            <a:r>
              <a:rPr lang="en-GB" dirty="0"/>
              <a:t>COSP and REVIEW</a:t>
            </a:r>
            <a:endParaRPr lang="it-IT" dirty="0"/>
          </a:p>
        </p:txBody>
      </p:sp>
      <p:sp>
        <p:nvSpPr>
          <p:cNvPr id="3" name="Segnaposto contenuto 2"/>
          <p:cNvSpPr>
            <a:spLocks noGrp="1"/>
          </p:cNvSpPr>
          <p:nvPr>
            <p:ph idx="1"/>
          </p:nvPr>
        </p:nvSpPr>
        <p:spPr/>
        <p:txBody>
          <a:bodyPr>
            <a:normAutofit fontScale="92500" lnSpcReduction="10000"/>
          </a:bodyPr>
          <a:lstStyle/>
          <a:p>
            <a:r>
              <a:rPr lang="en-GB" dirty="0"/>
              <a:t>An evident need for the two CO(S)P to talk to each other</a:t>
            </a:r>
          </a:p>
          <a:p>
            <a:endParaRPr lang="en-GB" dirty="0"/>
          </a:p>
          <a:p>
            <a:r>
              <a:rPr lang="en-GB" sz="2600" b="1" dirty="0"/>
              <a:t>Strategic directions </a:t>
            </a:r>
            <a:r>
              <a:rPr lang="en-GB" dirty="0"/>
              <a:t>for more integration, including through regular joint CONFERENCES and REVIEW process to respond to the emerging challenges of </a:t>
            </a:r>
          </a:p>
          <a:p>
            <a:pPr lvl="1"/>
            <a:endParaRPr lang="en-GB" dirty="0"/>
          </a:p>
          <a:p>
            <a:pPr lvl="1" algn="ctr"/>
            <a:r>
              <a:rPr lang="en-GB" sz="3600" b="1" dirty="0"/>
              <a:t>TRANSNATIONAL ORGANIZED CRIME</a:t>
            </a:r>
          </a:p>
          <a:p>
            <a:pPr marL="457200" lvl="1" indent="0" algn="ctr">
              <a:buNone/>
            </a:pPr>
            <a:r>
              <a:rPr lang="en-GB" sz="3600" b="1" dirty="0"/>
              <a:t>&amp;</a:t>
            </a:r>
          </a:p>
          <a:p>
            <a:pPr lvl="1" algn="ctr"/>
            <a:r>
              <a:rPr lang="en-GB" sz="3600" b="1" dirty="0"/>
              <a:t>TRANSNATIONAL CORRUPTION</a:t>
            </a:r>
            <a:endParaRPr lang="it-IT" sz="3600" b="1" dirty="0"/>
          </a:p>
        </p:txBody>
      </p:sp>
    </p:spTree>
    <p:extLst>
      <p:ext uri="{BB962C8B-B14F-4D97-AF65-F5344CB8AC3E}">
        <p14:creationId xmlns:p14="http://schemas.microsoft.com/office/powerpoint/2010/main" val="1865402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A5583-34FF-43BD-962E-9DAA2FDF48EC}"/>
              </a:ext>
            </a:extLst>
          </p:cNvPr>
          <p:cNvSpPr>
            <a:spLocks noGrp="1"/>
          </p:cNvSpPr>
          <p:nvPr>
            <p:ph type="title"/>
          </p:nvPr>
        </p:nvSpPr>
        <p:spPr/>
        <p:txBody>
          <a:bodyPr/>
          <a:lstStyle/>
          <a:p>
            <a:r>
              <a:rPr lang="en-GB" dirty="0"/>
              <a:t>UNTOC COP 2020 – opening to new crimes</a:t>
            </a:r>
            <a:endParaRPr lang="it-IT" dirty="0"/>
          </a:p>
        </p:txBody>
      </p:sp>
      <p:sp>
        <p:nvSpPr>
          <p:cNvPr id="3" name="Content Placeholder 2">
            <a:extLst>
              <a:ext uri="{FF2B5EF4-FFF2-40B4-BE49-F238E27FC236}">
                <a16:creationId xmlns:a16="http://schemas.microsoft.com/office/drawing/2014/main" id="{CA9F78D0-165B-456B-9F3D-2456B2E3D63A}"/>
              </a:ext>
            </a:extLst>
          </p:cNvPr>
          <p:cNvSpPr>
            <a:spLocks noGrp="1"/>
          </p:cNvSpPr>
          <p:nvPr>
            <p:ph idx="1"/>
          </p:nvPr>
        </p:nvSpPr>
        <p:spPr/>
        <p:txBody>
          <a:bodyPr>
            <a:normAutofit fontScale="92500" lnSpcReduction="10000"/>
          </a:bodyPr>
          <a:lstStyle/>
          <a:p>
            <a:r>
              <a:rPr lang="en-GB" dirty="0"/>
              <a:t>UNTOC COP 2020 was held in the Hybrid format from 12 -16 October 2020 in Vienna</a:t>
            </a:r>
          </a:p>
          <a:p>
            <a:r>
              <a:rPr lang="en-GB" dirty="0"/>
              <a:t>Three adopted resolutions open UNTOC towards specific crimes with the involvement of TOC</a:t>
            </a:r>
          </a:p>
          <a:p>
            <a:r>
              <a:rPr lang="en-GB" dirty="0"/>
              <a:t>France: </a:t>
            </a:r>
            <a:r>
              <a:rPr lang="en-GB" b="1" dirty="0">
                <a:solidFill>
                  <a:srgbClr val="C00000"/>
                </a:solidFill>
              </a:rPr>
              <a:t>Preventing and combating crime that affect environment falling within the scope of UNTOC</a:t>
            </a:r>
          </a:p>
          <a:p>
            <a:r>
              <a:rPr lang="en-GB" dirty="0"/>
              <a:t>Belgium</a:t>
            </a:r>
            <a:r>
              <a:rPr lang="en-GB" b="1" dirty="0">
                <a:solidFill>
                  <a:srgbClr val="C00000"/>
                </a:solidFill>
              </a:rPr>
              <a:t>: Preventing and combating the manufacturing of and trafficking in falsified medical products as transnational organized crime</a:t>
            </a:r>
          </a:p>
          <a:p>
            <a:r>
              <a:rPr lang="en-GB" dirty="0"/>
              <a:t>Egypt</a:t>
            </a:r>
            <a:r>
              <a:rPr lang="en-GB" b="1" dirty="0">
                <a:solidFill>
                  <a:srgbClr val="C00000"/>
                </a:solidFill>
              </a:rPr>
              <a:t>: Combating transnational organized crime against cultural property</a:t>
            </a:r>
            <a:endParaRPr lang="it-IT" b="1" dirty="0">
              <a:solidFill>
                <a:srgbClr val="C00000"/>
              </a:solidFill>
            </a:endParaRPr>
          </a:p>
        </p:txBody>
      </p:sp>
    </p:spTree>
    <p:extLst>
      <p:ext uri="{BB962C8B-B14F-4D97-AF65-F5344CB8AC3E}">
        <p14:creationId xmlns:p14="http://schemas.microsoft.com/office/powerpoint/2010/main" val="40992982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en-GB" dirty="0"/>
              <a:t>INTEGRATED TRANSNATIONAL CRIME CHALLENGE</a:t>
            </a:r>
            <a:br>
              <a:rPr lang="en-GB" dirty="0"/>
            </a:br>
            <a:r>
              <a:rPr lang="en-GB" dirty="0"/>
              <a:t>INTEGRATED INTERNATIONAL CRIME GOVERNANCE RESPONSES</a:t>
            </a:r>
            <a:endParaRPr lang="it-IT" dirty="0"/>
          </a:p>
        </p:txBody>
      </p:sp>
      <p:sp>
        <p:nvSpPr>
          <p:cNvPr id="3" name="Segnaposto contenuto 2"/>
          <p:cNvSpPr>
            <a:spLocks noGrp="1"/>
          </p:cNvSpPr>
          <p:nvPr>
            <p:ph idx="1"/>
          </p:nvPr>
        </p:nvSpPr>
        <p:spPr/>
        <p:txBody>
          <a:bodyPr>
            <a:normAutofit/>
          </a:bodyPr>
          <a:lstStyle/>
          <a:p>
            <a:pPr algn="ctr"/>
            <a:endParaRPr lang="en-GB" b="1" dirty="0"/>
          </a:p>
          <a:p>
            <a:pPr algn="ctr"/>
            <a:endParaRPr lang="en-GB" b="1" dirty="0"/>
          </a:p>
          <a:p>
            <a:pPr algn="ctr"/>
            <a:r>
              <a:rPr lang="en-GB" sz="3200" b="1" dirty="0"/>
              <a:t>TRANSNATIONAL ORGANIZED CRIME &amp; CORRUPTION CHALLENGES</a:t>
            </a:r>
          </a:p>
          <a:p>
            <a:pPr marL="0" indent="0" algn="ctr">
              <a:buNone/>
            </a:pPr>
            <a:r>
              <a:rPr lang="en-GB" sz="3200" b="1" dirty="0"/>
              <a:t>request</a:t>
            </a:r>
          </a:p>
          <a:p>
            <a:pPr algn="ctr"/>
            <a:r>
              <a:rPr lang="en-GB" sz="3200" b="1" dirty="0"/>
              <a:t>INTEGRATED INTERNATIONAL CRIME GOVERNANCE RESPONSE </a:t>
            </a:r>
          </a:p>
          <a:p>
            <a:pPr algn="ctr"/>
            <a:endParaRPr lang="en-GB" b="1" dirty="0"/>
          </a:p>
          <a:p>
            <a:pPr marL="0" indent="0" algn="ctr">
              <a:buNone/>
            </a:pPr>
            <a:endParaRPr lang="it-IT" b="1" dirty="0"/>
          </a:p>
          <a:p>
            <a:endParaRPr lang="it-IT" dirty="0"/>
          </a:p>
        </p:txBody>
      </p:sp>
    </p:spTree>
    <p:extLst>
      <p:ext uri="{BB962C8B-B14F-4D97-AF65-F5344CB8AC3E}">
        <p14:creationId xmlns:p14="http://schemas.microsoft.com/office/powerpoint/2010/main" val="18223966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1B876-21C1-4907-B5E6-07611A35EAFC}"/>
              </a:ext>
            </a:extLst>
          </p:cNvPr>
          <p:cNvSpPr>
            <a:spLocks noGrp="1"/>
          </p:cNvSpPr>
          <p:nvPr>
            <p:ph type="title"/>
          </p:nvPr>
        </p:nvSpPr>
        <p:spPr/>
        <p:txBody>
          <a:bodyPr/>
          <a:lstStyle/>
          <a:p>
            <a:endParaRPr lang="it-IT"/>
          </a:p>
        </p:txBody>
      </p:sp>
      <p:sp>
        <p:nvSpPr>
          <p:cNvPr id="3" name="Content Placeholder 2">
            <a:extLst>
              <a:ext uri="{FF2B5EF4-FFF2-40B4-BE49-F238E27FC236}">
                <a16:creationId xmlns:a16="http://schemas.microsoft.com/office/drawing/2014/main" id="{7DE68CDC-DE03-48CD-B260-01806B752A5C}"/>
              </a:ext>
            </a:extLst>
          </p:cNvPr>
          <p:cNvSpPr>
            <a:spLocks noGrp="1"/>
          </p:cNvSpPr>
          <p:nvPr>
            <p:ph idx="1"/>
          </p:nvPr>
        </p:nvSpPr>
        <p:spPr/>
        <p:txBody>
          <a:bodyPr/>
          <a:lstStyle/>
          <a:p>
            <a:endParaRPr lang="en-GB" dirty="0"/>
          </a:p>
          <a:p>
            <a:endParaRPr lang="it-IT" dirty="0"/>
          </a:p>
          <a:p>
            <a:endParaRPr lang="it-IT" dirty="0"/>
          </a:p>
          <a:p>
            <a:endParaRPr lang="it-IT" dirty="0"/>
          </a:p>
          <a:p>
            <a:endParaRPr lang="it-IT" dirty="0"/>
          </a:p>
          <a:p>
            <a:pPr algn="ctr"/>
            <a:r>
              <a:rPr lang="it-IT" sz="6000" dirty="0"/>
              <a:t> THANK YOU</a:t>
            </a:r>
          </a:p>
        </p:txBody>
      </p:sp>
    </p:spTree>
    <p:extLst>
      <p:ext uri="{BB962C8B-B14F-4D97-AF65-F5344CB8AC3E}">
        <p14:creationId xmlns:p14="http://schemas.microsoft.com/office/powerpoint/2010/main" val="3928824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Corruption &amp; Organized Crime</a:t>
            </a:r>
            <a:endParaRPr lang="it-IT" dirty="0"/>
          </a:p>
        </p:txBody>
      </p:sp>
      <p:sp>
        <p:nvSpPr>
          <p:cNvPr id="3" name="Segnaposto contenuto 2"/>
          <p:cNvSpPr>
            <a:spLocks noGrp="1"/>
          </p:cNvSpPr>
          <p:nvPr>
            <p:ph idx="1"/>
          </p:nvPr>
        </p:nvSpPr>
        <p:spPr/>
        <p:txBody>
          <a:bodyPr>
            <a:normAutofit fontScale="92500" lnSpcReduction="10000"/>
          </a:bodyPr>
          <a:lstStyle/>
          <a:p>
            <a:r>
              <a:rPr lang="en-GB" sz="2800" dirty="0"/>
              <a:t>Corruption offers the means to allow illicit markets to operate – by ensuring impunity for criminal actors, facilitating methods of legitimizing illicit gains or ensuring flows of illicit goods through trafficking networks and across borders</a:t>
            </a:r>
            <a:r>
              <a:rPr lang="en-GB" dirty="0"/>
              <a:t>.</a:t>
            </a:r>
          </a:p>
          <a:p>
            <a:endParaRPr lang="en-GB" dirty="0"/>
          </a:p>
          <a:p>
            <a:r>
              <a:rPr lang="en-GB" sz="2800" dirty="0"/>
              <a:t> Conversely, the power, influence and wealth accrued through organized crime places criminal actors in a position to influence state officials and shape the wider political economy.</a:t>
            </a:r>
            <a:endParaRPr lang="it-IT" sz="2800" dirty="0"/>
          </a:p>
          <a:p>
            <a:endParaRPr lang="it-IT" sz="2800" dirty="0"/>
          </a:p>
        </p:txBody>
      </p:sp>
    </p:spTree>
    <p:extLst>
      <p:ext uri="{BB962C8B-B14F-4D97-AF65-F5344CB8AC3E}">
        <p14:creationId xmlns:p14="http://schemas.microsoft.com/office/powerpoint/2010/main" val="3326974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TRANSNATIONAL ORGANIZED CORRUPTION</a:t>
            </a:r>
            <a:endParaRPr lang="it-IT" dirty="0"/>
          </a:p>
        </p:txBody>
      </p:sp>
      <p:sp>
        <p:nvSpPr>
          <p:cNvPr id="3" name="Segnaposto contenuto 2"/>
          <p:cNvSpPr>
            <a:spLocks noGrp="1"/>
          </p:cNvSpPr>
          <p:nvPr>
            <p:ph idx="1"/>
          </p:nvPr>
        </p:nvSpPr>
        <p:spPr/>
        <p:txBody>
          <a:bodyPr>
            <a:normAutofit fontScale="92500" lnSpcReduction="20000"/>
          </a:bodyPr>
          <a:lstStyle/>
          <a:p>
            <a:r>
              <a:rPr lang="en-GB" dirty="0"/>
              <a:t>The TRANSNATIONAL ORGANIZED CORRUPTION is not just a mere linguistic play of words (a coined term composed of UNTOC and UNCAC principle concepts) but is becoming the </a:t>
            </a:r>
            <a:r>
              <a:rPr lang="en-GB" sz="3600" dirty="0"/>
              <a:t>predominant manifestation of corruption and organized crime nexus on the international level.</a:t>
            </a:r>
          </a:p>
          <a:p>
            <a:r>
              <a:rPr lang="en-GB" sz="3600" dirty="0"/>
              <a:t> Grand corruption across borders exemplifies TRANSNATIONAL ORGANIZED CORRUPTION</a:t>
            </a:r>
          </a:p>
          <a:p>
            <a:endParaRPr lang="en-GB" sz="3600" dirty="0"/>
          </a:p>
          <a:p>
            <a:r>
              <a:rPr lang="en-GB" dirty="0"/>
              <a:t> It threatens the main postulates and tenets of the SDGs 2030 across all of the 17 GOALS.</a:t>
            </a:r>
          </a:p>
        </p:txBody>
      </p:sp>
    </p:spTree>
    <p:extLst>
      <p:ext uri="{BB962C8B-B14F-4D97-AF65-F5344CB8AC3E}">
        <p14:creationId xmlns:p14="http://schemas.microsoft.com/office/powerpoint/2010/main" val="966142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02836" y="779354"/>
            <a:ext cx="9613861" cy="1080938"/>
          </a:xfrm>
        </p:spPr>
        <p:txBody>
          <a:bodyPr>
            <a:normAutofit fontScale="90000"/>
          </a:bodyPr>
          <a:lstStyle/>
          <a:p>
            <a:pPr algn="ctr"/>
            <a:r>
              <a:rPr lang="en-GB" dirty="0"/>
              <a:t>INTERNATIONAL NORMATIVE AND POLICY PLATFORMS:</a:t>
            </a:r>
            <a:br>
              <a:rPr lang="en-GB" dirty="0"/>
            </a:br>
            <a:r>
              <a:rPr lang="en-GB" dirty="0"/>
              <a:t>UNTOC/UNCAC and SDGs 2030</a:t>
            </a:r>
            <a:endParaRPr lang="it-IT" dirty="0"/>
          </a:p>
        </p:txBody>
      </p:sp>
      <p:sp>
        <p:nvSpPr>
          <p:cNvPr id="3" name="Segnaposto contenuto 2"/>
          <p:cNvSpPr>
            <a:spLocks noGrp="1"/>
          </p:cNvSpPr>
          <p:nvPr>
            <p:ph idx="1"/>
          </p:nvPr>
        </p:nvSpPr>
        <p:spPr/>
        <p:txBody>
          <a:bodyPr>
            <a:normAutofit fontScale="85000" lnSpcReduction="10000"/>
          </a:bodyPr>
          <a:lstStyle/>
          <a:p>
            <a:r>
              <a:rPr lang="en-GB" sz="2800" dirty="0"/>
              <a:t> UN Convention against Transnational Organized Crime (</a:t>
            </a:r>
            <a:r>
              <a:rPr lang="en-GB" sz="2800" u="sng" dirty="0">
                <a:hlinkClick r:id="rId2"/>
              </a:rPr>
              <a:t>UNTOC</a:t>
            </a:r>
            <a:r>
              <a:rPr lang="en-GB" sz="2800" dirty="0"/>
              <a:t>) and the UN Convention against Corruption (</a:t>
            </a:r>
            <a:r>
              <a:rPr lang="en-GB" sz="2800" u="sng" dirty="0">
                <a:hlinkClick r:id="rId3"/>
              </a:rPr>
              <a:t>UNCAC</a:t>
            </a:r>
            <a:r>
              <a:rPr lang="en-GB" sz="2800" dirty="0"/>
              <a:t>) represent the normative, criminal-justice-based platforms for the prevention and control of organized crime and corruption.</a:t>
            </a:r>
          </a:p>
          <a:p>
            <a:endParaRPr lang="en-GB" sz="2800" dirty="0"/>
          </a:p>
          <a:p>
            <a:r>
              <a:rPr lang="en-GB" sz="2800" dirty="0"/>
              <a:t> The developmental platform is represented by Sustainable Development Goals 2030 and in particular Goal 16:  16.4, 16.5 and 16.6 with the objectives to ‘significantly reduce all forms of organised crime’  and ‘substantially reduce corruption and bribery in all their forms</a:t>
            </a:r>
            <a:r>
              <a:rPr lang="en-GB" dirty="0"/>
              <a:t>’ respectively’ and ‘strengthen institutions’</a:t>
            </a:r>
            <a:endParaRPr lang="it-IT" dirty="0"/>
          </a:p>
        </p:txBody>
      </p:sp>
    </p:spTree>
    <p:extLst>
      <p:ext uri="{BB962C8B-B14F-4D97-AF65-F5344CB8AC3E}">
        <p14:creationId xmlns:p14="http://schemas.microsoft.com/office/powerpoint/2010/main" val="999950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INTEGRATED CRIME GOVERNANCE RESPONSE</a:t>
            </a:r>
            <a:endParaRPr lang="it-IT" dirty="0"/>
          </a:p>
        </p:txBody>
      </p:sp>
      <p:sp>
        <p:nvSpPr>
          <p:cNvPr id="3" name="Segnaposto contenuto 2"/>
          <p:cNvSpPr>
            <a:spLocks noGrp="1"/>
          </p:cNvSpPr>
          <p:nvPr>
            <p:ph idx="1"/>
          </p:nvPr>
        </p:nvSpPr>
        <p:spPr/>
        <p:txBody>
          <a:bodyPr>
            <a:normAutofit lnSpcReduction="10000"/>
          </a:bodyPr>
          <a:lstStyle/>
          <a:p>
            <a:pPr marL="0" indent="0">
              <a:buNone/>
            </a:pPr>
            <a:r>
              <a:rPr lang="en-GB" dirty="0"/>
              <a:t>The challenge of CRIME GOVERNANCE requires an integrated response at all levels: Local, National and International</a:t>
            </a:r>
          </a:p>
          <a:p>
            <a:pPr marL="0" indent="0">
              <a:buNone/>
            </a:pPr>
            <a:r>
              <a:rPr lang="en-GB" dirty="0"/>
              <a:t>Greater integration and cross-fertilization of the various UN anti-crime (UNTOC &amp; UNCAC), drugs, arms, terrorism, environment and other international instruments are URGENTLY needed</a:t>
            </a:r>
          </a:p>
          <a:p>
            <a:pPr marL="0" indent="0">
              <a:buNone/>
            </a:pPr>
            <a:r>
              <a:rPr lang="en-GB" dirty="0"/>
              <a:t>Human rights to serve as the paradigmatic framework and test</a:t>
            </a:r>
          </a:p>
          <a:p>
            <a:pPr marL="0" indent="0">
              <a:buNone/>
            </a:pPr>
            <a:r>
              <a:rPr lang="en-GB" sz="2800" b="1" dirty="0"/>
              <a:t>More “integration” between organized crime and corruption  requires much more integration in and of the crime governance response</a:t>
            </a:r>
            <a:endParaRPr lang="it-IT" sz="2800" b="1" dirty="0"/>
          </a:p>
          <a:p>
            <a:pPr marL="0" indent="0">
              <a:buNone/>
            </a:pPr>
            <a:endParaRPr lang="it-IT" sz="2800" dirty="0"/>
          </a:p>
          <a:p>
            <a:pPr marL="0" indent="0">
              <a:buNone/>
            </a:pPr>
            <a:endParaRPr lang="en-GB" dirty="0"/>
          </a:p>
          <a:p>
            <a:pPr marL="0" indent="0">
              <a:buNone/>
            </a:pPr>
            <a:endParaRPr lang="en-GB" dirty="0"/>
          </a:p>
          <a:p>
            <a:pPr marL="0" indent="0">
              <a:buNone/>
            </a:pPr>
            <a:endParaRPr lang="it-IT" dirty="0"/>
          </a:p>
        </p:txBody>
      </p:sp>
    </p:spTree>
    <p:extLst>
      <p:ext uri="{BB962C8B-B14F-4D97-AF65-F5344CB8AC3E}">
        <p14:creationId xmlns:p14="http://schemas.microsoft.com/office/powerpoint/2010/main" val="1298983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COMMON FEATURES UNTOC &amp; UNCAC</a:t>
            </a:r>
            <a:endParaRPr lang="it-IT" dirty="0"/>
          </a:p>
        </p:txBody>
      </p:sp>
      <p:sp>
        <p:nvSpPr>
          <p:cNvPr id="3" name="Segnaposto contenuto 2"/>
          <p:cNvSpPr>
            <a:spLocks noGrp="1"/>
          </p:cNvSpPr>
          <p:nvPr>
            <p:ph idx="1"/>
          </p:nvPr>
        </p:nvSpPr>
        <p:spPr>
          <a:xfrm>
            <a:off x="680321" y="2428313"/>
            <a:ext cx="9613861" cy="3599316"/>
          </a:xfrm>
        </p:spPr>
        <p:txBody>
          <a:bodyPr>
            <a:normAutofit/>
          </a:bodyPr>
          <a:lstStyle/>
          <a:p>
            <a:r>
              <a:rPr lang="en-GB" dirty="0"/>
              <a:t> </a:t>
            </a:r>
            <a:r>
              <a:rPr lang="en-GB" sz="2800" b="1" dirty="0"/>
              <a:t>Universality of ratification</a:t>
            </a:r>
          </a:p>
          <a:p>
            <a:pPr marL="0" indent="0">
              <a:buNone/>
            </a:pPr>
            <a:r>
              <a:rPr lang="en-GB" sz="2800" b="1" dirty="0"/>
              <a:t>    Criminalization</a:t>
            </a:r>
          </a:p>
          <a:p>
            <a:pPr marL="0" indent="0">
              <a:buNone/>
            </a:pPr>
            <a:r>
              <a:rPr lang="en-GB" sz="2800" b="1" dirty="0"/>
              <a:t>    Prevention</a:t>
            </a:r>
          </a:p>
          <a:p>
            <a:pPr marL="0" indent="0">
              <a:buNone/>
            </a:pPr>
            <a:r>
              <a:rPr lang="en-GB" sz="2800" b="1" dirty="0"/>
              <a:t>    International cooperation and ground for mutual legal assistance</a:t>
            </a:r>
          </a:p>
          <a:p>
            <a:pPr marL="0" indent="0">
              <a:buNone/>
            </a:pPr>
            <a:r>
              <a:rPr lang="en-GB" sz="2800" b="1" dirty="0"/>
              <a:t>    Governance bodies (Conference)</a:t>
            </a:r>
          </a:p>
          <a:p>
            <a:pPr marL="0" indent="0">
              <a:buNone/>
            </a:pPr>
            <a:r>
              <a:rPr lang="en-GB" sz="2800" b="1" dirty="0"/>
              <a:t>    Review Mechanism</a:t>
            </a:r>
            <a:endParaRPr lang="it-IT" sz="2800" b="1" dirty="0"/>
          </a:p>
        </p:txBody>
      </p:sp>
    </p:spTree>
    <p:extLst>
      <p:ext uri="{BB962C8B-B14F-4D97-AF65-F5344CB8AC3E}">
        <p14:creationId xmlns:p14="http://schemas.microsoft.com/office/powerpoint/2010/main" val="1386441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a:p>
            <a:r>
              <a:rPr lang="en-US" sz="2800" dirty="0"/>
              <a:t>In force 2003</a:t>
            </a:r>
          </a:p>
          <a:p>
            <a:r>
              <a:rPr lang="en-US" sz="2800" dirty="0"/>
              <a:t>Almost universal ratification: 190 countries</a:t>
            </a:r>
          </a:p>
          <a:p>
            <a:r>
              <a:rPr lang="en-US" sz="2800" dirty="0"/>
              <a:t>3 Protocols</a:t>
            </a:r>
          </a:p>
          <a:p>
            <a:pPr lvl="1"/>
            <a:r>
              <a:rPr lang="en-US" sz="2400" dirty="0"/>
              <a:t>Human Trafficking (175)</a:t>
            </a:r>
          </a:p>
          <a:p>
            <a:pPr lvl="1"/>
            <a:r>
              <a:rPr lang="en-US" sz="2400" dirty="0"/>
              <a:t>Smuggling of Migrants (147)</a:t>
            </a:r>
          </a:p>
          <a:p>
            <a:pPr lvl="1"/>
            <a:r>
              <a:rPr lang="en-US" sz="2400" dirty="0"/>
              <a:t>Firearms (118)</a:t>
            </a:r>
          </a:p>
        </p:txBody>
      </p:sp>
      <p:sp>
        <p:nvSpPr>
          <p:cNvPr id="2" name="Title 1"/>
          <p:cNvSpPr>
            <a:spLocks noGrp="1"/>
          </p:cNvSpPr>
          <p:nvPr>
            <p:ph type="title"/>
          </p:nvPr>
        </p:nvSpPr>
        <p:spPr>
          <a:xfrm>
            <a:off x="1981200" y="188640"/>
            <a:ext cx="8229600" cy="1252728"/>
          </a:xfrm>
        </p:spPr>
        <p:txBody>
          <a:bodyPr>
            <a:normAutofit fontScale="90000"/>
          </a:bodyPr>
          <a:lstStyle/>
          <a:p>
            <a:r>
              <a:rPr lang="en-US" dirty="0"/>
              <a:t/>
            </a:r>
            <a:br>
              <a:rPr lang="en-US" dirty="0"/>
            </a:br>
            <a:r>
              <a:rPr lang="en-US" sz="4000" dirty="0"/>
              <a:t>UNITED NATIONS CONVENTION AGAINST TRANSNATIONAL ORGANIZED CRIME</a:t>
            </a:r>
            <a:br>
              <a:rPr lang="en-US" sz="4000" dirty="0"/>
            </a:br>
            <a:r>
              <a:rPr lang="en-US" sz="4000" b="1" dirty="0"/>
              <a:t>PALERMO CONVENTION </a:t>
            </a:r>
          </a:p>
        </p:txBody>
      </p:sp>
    </p:spTree>
    <p:extLst>
      <p:ext uri="{BB962C8B-B14F-4D97-AF65-F5344CB8AC3E}">
        <p14:creationId xmlns:p14="http://schemas.microsoft.com/office/powerpoint/2010/main" val="3492808922"/>
      </p:ext>
    </p:extLst>
  </p:cSld>
  <p:clrMapOvr>
    <a:masterClrMapping/>
  </p:clrMapOvr>
  <p:transition>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9166" y="838200"/>
            <a:ext cx="10363200" cy="1143000"/>
          </a:xfrm>
        </p:spPr>
        <p:txBody>
          <a:bodyPr/>
          <a:lstStyle/>
          <a:p>
            <a:pPr algn="ctr"/>
            <a:r>
              <a:rPr lang="en-US" sz="3600" dirty="0"/>
              <a:t>UNITED NATIONS CONVENTION AGAINST CORRUPTION</a:t>
            </a:r>
            <a:r>
              <a:rPr lang="en-US" sz="2400" dirty="0"/>
              <a:t/>
            </a:r>
            <a:br>
              <a:rPr lang="en-US" sz="2400" dirty="0"/>
            </a:br>
            <a:endParaRPr lang="en-US" sz="2400" dirty="0"/>
          </a:p>
        </p:txBody>
      </p:sp>
      <p:sp>
        <p:nvSpPr>
          <p:cNvPr id="3" name="Content Placeholder 2"/>
          <p:cNvSpPr>
            <a:spLocks noGrp="1"/>
          </p:cNvSpPr>
          <p:nvPr>
            <p:ph idx="1"/>
          </p:nvPr>
        </p:nvSpPr>
        <p:spPr/>
        <p:txBody>
          <a:bodyPr/>
          <a:lstStyle/>
          <a:p>
            <a:pPr marL="0" indent="0" algn="ctr">
              <a:buNone/>
            </a:pPr>
            <a:r>
              <a:rPr lang="en-US" sz="3600" b="1" dirty="0"/>
              <a:t> Merida Convention</a:t>
            </a:r>
          </a:p>
          <a:p>
            <a:pPr marL="0" indent="0" algn="ctr">
              <a:buNone/>
            </a:pPr>
            <a:endParaRPr lang="en-US" sz="3600" b="1" dirty="0"/>
          </a:p>
          <a:p>
            <a:pPr marL="0" indent="0" algn="ctr">
              <a:buNone/>
            </a:pPr>
            <a:r>
              <a:rPr lang="en-US" sz="3600" b="1" dirty="0"/>
              <a:t>In force: 2005</a:t>
            </a:r>
          </a:p>
          <a:p>
            <a:pPr marL="0" indent="0" algn="ctr">
              <a:buNone/>
            </a:pPr>
            <a:endParaRPr lang="en-US" sz="3600" b="1" dirty="0"/>
          </a:p>
          <a:p>
            <a:pPr marL="0" indent="0" algn="ctr">
              <a:buNone/>
            </a:pPr>
            <a:r>
              <a:rPr lang="en-US" sz="3600" b="1" dirty="0"/>
              <a:t>Parties: 186</a:t>
            </a:r>
          </a:p>
          <a:p>
            <a:pPr algn="ctr"/>
            <a:endParaRPr lang="en-US" sz="3600" b="1" dirty="0"/>
          </a:p>
        </p:txBody>
      </p:sp>
    </p:spTree>
    <p:extLst>
      <p:ext uri="{BB962C8B-B14F-4D97-AF65-F5344CB8AC3E}">
        <p14:creationId xmlns:p14="http://schemas.microsoft.com/office/powerpoint/2010/main" val="643708975"/>
      </p:ext>
    </p:extLst>
  </p:cSld>
  <p:clrMapOvr>
    <a:masterClrMapping/>
  </p:clrMapOvr>
  <p:transition>
    <p:cut/>
  </p:transition>
</p:sld>
</file>

<file path=ppt/theme/_rels/theme2.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Berlino">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2.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3.xml><?xml version="1.0" encoding="utf-8"?>
<a:theme xmlns:a="http://schemas.openxmlformats.org/drawingml/2006/main" name="2_Default Design">
  <a:themeElements>
    <a:clrScheme name="">
      <a:dk1>
        <a:srgbClr val="000000"/>
      </a:dk1>
      <a:lt1>
        <a:srgbClr val="77A5D5"/>
      </a:lt1>
      <a:dk2>
        <a:srgbClr val="000000"/>
      </a:dk2>
      <a:lt2>
        <a:srgbClr val="808080"/>
      </a:lt2>
      <a:accent1>
        <a:srgbClr val="00CC99"/>
      </a:accent1>
      <a:accent2>
        <a:srgbClr val="3333CC"/>
      </a:accent2>
      <a:accent3>
        <a:srgbClr val="BDCFE7"/>
      </a:accent3>
      <a:accent4>
        <a:srgbClr val="000000"/>
      </a:accent4>
      <a:accent5>
        <a:srgbClr val="AAE2CA"/>
      </a:accent5>
      <a:accent6>
        <a:srgbClr val="2D2DB9"/>
      </a:accent6>
      <a:hlink>
        <a:srgbClr val="CCCCFF"/>
      </a:hlink>
      <a:folHlink>
        <a:srgbClr val="B2B2B2"/>
      </a:folHlink>
    </a:clrScheme>
    <a:fontScheme name="Default Design">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7300" b="0" i="0" u="none" strike="noStrike" cap="none" normalizeH="0" baseline="0" smtClean="0">
            <a:ln>
              <a:noFill/>
            </a:ln>
            <a:solidFill>
              <a:srgbClr val="FFFFFF"/>
            </a:solidFill>
            <a:effectLst/>
            <a:latin typeface="Arial Unicode MS"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7300" b="0" i="0" u="none" strike="noStrike" cap="none" normalizeH="0" baseline="0" smtClean="0">
            <a:ln>
              <a:noFill/>
            </a:ln>
            <a:solidFill>
              <a:srgbClr val="FFFFFF"/>
            </a:solidFill>
            <a:effectLst/>
            <a:latin typeface="Arial Unicode MS" pitchFamily="34" charset="-128"/>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Default Design">
  <a:themeElements>
    <a:clrScheme name="">
      <a:dk1>
        <a:srgbClr val="000000"/>
      </a:dk1>
      <a:lt1>
        <a:srgbClr val="77A5D5"/>
      </a:lt1>
      <a:dk2>
        <a:srgbClr val="000000"/>
      </a:dk2>
      <a:lt2>
        <a:srgbClr val="808080"/>
      </a:lt2>
      <a:accent1>
        <a:srgbClr val="00CC99"/>
      </a:accent1>
      <a:accent2>
        <a:srgbClr val="3333CC"/>
      </a:accent2>
      <a:accent3>
        <a:srgbClr val="BDCFE7"/>
      </a:accent3>
      <a:accent4>
        <a:srgbClr val="000000"/>
      </a:accent4>
      <a:accent5>
        <a:srgbClr val="AAE2CA"/>
      </a:accent5>
      <a:accent6>
        <a:srgbClr val="2D2DB9"/>
      </a:accent6>
      <a:hlink>
        <a:srgbClr val="CCCCFF"/>
      </a:hlink>
      <a:folHlink>
        <a:srgbClr val="B2B2B2"/>
      </a:folHlink>
    </a:clrScheme>
    <a:fontScheme name="Default Design">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3200" b="0" i="0" u="none" strike="noStrike" cap="none" normalizeH="0" baseline="0" smtClean="0">
            <a:ln>
              <a:noFill/>
            </a:ln>
            <a:solidFill>
              <a:srgbClr val="FFFFFF"/>
            </a:solidFill>
            <a:effectLst/>
            <a:latin typeface="Arial Unicode MS"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3200" b="0" i="0" u="none" strike="noStrike" cap="none" normalizeH="0" baseline="0" smtClean="0">
            <a:ln>
              <a:noFill/>
            </a:ln>
            <a:solidFill>
              <a:srgbClr val="FFFFFF"/>
            </a:solidFill>
            <a:effectLst/>
            <a:latin typeface="Arial Unicode MS" pitchFamily="34" charset="-128"/>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UNODC_E">
  <a:themeElements>
    <a:clrScheme name="">
      <a:dk1>
        <a:srgbClr val="000000"/>
      </a:dk1>
      <a:lt1>
        <a:srgbClr val="77A5D5"/>
      </a:lt1>
      <a:dk2>
        <a:srgbClr val="000000"/>
      </a:dk2>
      <a:lt2>
        <a:srgbClr val="808080"/>
      </a:lt2>
      <a:accent1>
        <a:srgbClr val="00CC99"/>
      </a:accent1>
      <a:accent2>
        <a:srgbClr val="3333CC"/>
      </a:accent2>
      <a:accent3>
        <a:srgbClr val="BDCFE7"/>
      </a:accent3>
      <a:accent4>
        <a:srgbClr val="000000"/>
      </a:accent4>
      <a:accent5>
        <a:srgbClr val="AAE2CA"/>
      </a:accent5>
      <a:accent6>
        <a:srgbClr val="2D2DB9"/>
      </a:accent6>
      <a:hlink>
        <a:srgbClr val="CCCCFF"/>
      </a:hlink>
      <a:folHlink>
        <a:srgbClr val="B2B2B2"/>
      </a:folHlink>
    </a:clrScheme>
    <a:fontScheme name="UNODC_E">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0000"/>
          </a:lnSpc>
          <a:spcBef>
            <a:spcPct val="20000"/>
          </a:spcBef>
          <a:spcAft>
            <a:spcPct val="0"/>
          </a:spcAft>
          <a:buClrTx/>
          <a:buSzTx/>
          <a:buFontTx/>
          <a:buNone/>
          <a:tabLst/>
          <a:defRPr kumimoji="0" lang="en-US" altLang="en-US" sz="4000" b="0" i="0" u="none" strike="noStrike" cap="none" normalizeH="0" baseline="0" smtClean="0">
            <a:ln>
              <a:noFill/>
            </a:ln>
            <a:solidFill>
              <a:srgbClr val="FFFFFF"/>
            </a:solidFill>
            <a:effectLst/>
            <a:latin typeface="Arial Narrow"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0000"/>
          </a:lnSpc>
          <a:spcBef>
            <a:spcPct val="20000"/>
          </a:spcBef>
          <a:spcAft>
            <a:spcPct val="0"/>
          </a:spcAft>
          <a:buClrTx/>
          <a:buSzTx/>
          <a:buFontTx/>
          <a:buNone/>
          <a:tabLst/>
          <a:defRPr kumimoji="0" lang="en-US" altLang="en-US" sz="4000" b="0" i="0" u="none" strike="noStrike" cap="none" normalizeH="0" baseline="0" smtClean="0">
            <a:ln>
              <a:noFill/>
            </a:ln>
            <a:solidFill>
              <a:srgbClr val="FFFFFF"/>
            </a:solidFill>
            <a:effectLst/>
            <a:latin typeface="Arial Narrow" pitchFamily="34" charset="0"/>
          </a:defRPr>
        </a:defPPr>
      </a:lstStyle>
    </a:lnDef>
  </a:objectDefaults>
  <a:extraClrSchemeLst>
    <a:extraClrScheme>
      <a:clrScheme name="UNODC_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ODC_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ODC_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ODC_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ODC_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ODC_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ODC_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UNODC_E">
  <a:themeElements>
    <a:clrScheme name="">
      <a:dk1>
        <a:srgbClr val="000000"/>
      </a:dk1>
      <a:lt1>
        <a:srgbClr val="77A5D5"/>
      </a:lt1>
      <a:dk2>
        <a:srgbClr val="000000"/>
      </a:dk2>
      <a:lt2>
        <a:srgbClr val="808080"/>
      </a:lt2>
      <a:accent1>
        <a:srgbClr val="00CC99"/>
      </a:accent1>
      <a:accent2>
        <a:srgbClr val="3333CC"/>
      </a:accent2>
      <a:accent3>
        <a:srgbClr val="BDCFE7"/>
      </a:accent3>
      <a:accent4>
        <a:srgbClr val="000000"/>
      </a:accent4>
      <a:accent5>
        <a:srgbClr val="AAE2CA"/>
      </a:accent5>
      <a:accent6>
        <a:srgbClr val="2D2DB9"/>
      </a:accent6>
      <a:hlink>
        <a:srgbClr val="CCCCFF"/>
      </a:hlink>
      <a:folHlink>
        <a:srgbClr val="B2B2B2"/>
      </a:folHlink>
    </a:clrScheme>
    <a:fontScheme name="UNODC_E">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0000"/>
          </a:lnSpc>
          <a:spcBef>
            <a:spcPct val="20000"/>
          </a:spcBef>
          <a:spcAft>
            <a:spcPct val="0"/>
          </a:spcAft>
          <a:buClrTx/>
          <a:buSzTx/>
          <a:buFontTx/>
          <a:buNone/>
          <a:tabLst/>
          <a:defRPr kumimoji="0" lang="en-US" altLang="en-US" sz="4000" b="0" i="0" u="none" strike="noStrike" cap="none" normalizeH="0" baseline="0" smtClean="0">
            <a:ln>
              <a:noFill/>
            </a:ln>
            <a:solidFill>
              <a:srgbClr val="FFFFFF"/>
            </a:solidFill>
            <a:effectLst/>
            <a:latin typeface="Arial Narrow"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0000"/>
          </a:lnSpc>
          <a:spcBef>
            <a:spcPct val="20000"/>
          </a:spcBef>
          <a:spcAft>
            <a:spcPct val="0"/>
          </a:spcAft>
          <a:buClrTx/>
          <a:buSzTx/>
          <a:buFontTx/>
          <a:buNone/>
          <a:tabLst/>
          <a:defRPr kumimoji="0" lang="en-US" altLang="en-US" sz="4000" b="0" i="0" u="none" strike="noStrike" cap="none" normalizeH="0" baseline="0" smtClean="0">
            <a:ln>
              <a:noFill/>
            </a:ln>
            <a:solidFill>
              <a:srgbClr val="FFFFFF"/>
            </a:solidFill>
            <a:effectLst/>
            <a:latin typeface="Arial Narrow" pitchFamily="34" charset="0"/>
          </a:defRPr>
        </a:defPPr>
      </a:lstStyle>
    </a:lnDef>
  </a:objectDefaults>
  <a:extraClrSchemeLst>
    <a:extraClrScheme>
      <a:clrScheme name="UNODC_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ODC_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ODC_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ODC_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ODC_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ODC_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ODC_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UNODC_E">
  <a:themeElements>
    <a:clrScheme name="">
      <a:dk1>
        <a:srgbClr val="000000"/>
      </a:dk1>
      <a:lt1>
        <a:srgbClr val="77A5D5"/>
      </a:lt1>
      <a:dk2>
        <a:srgbClr val="000000"/>
      </a:dk2>
      <a:lt2>
        <a:srgbClr val="808080"/>
      </a:lt2>
      <a:accent1>
        <a:srgbClr val="00CC99"/>
      </a:accent1>
      <a:accent2>
        <a:srgbClr val="3333CC"/>
      </a:accent2>
      <a:accent3>
        <a:srgbClr val="BDCFE7"/>
      </a:accent3>
      <a:accent4>
        <a:srgbClr val="000000"/>
      </a:accent4>
      <a:accent5>
        <a:srgbClr val="AAE2CA"/>
      </a:accent5>
      <a:accent6>
        <a:srgbClr val="2D2DB9"/>
      </a:accent6>
      <a:hlink>
        <a:srgbClr val="CCCCFF"/>
      </a:hlink>
      <a:folHlink>
        <a:srgbClr val="B2B2B2"/>
      </a:folHlink>
    </a:clrScheme>
    <a:fontScheme name="UNODC_E">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0000"/>
          </a:lnSpc>
          <a:spcBef>
            <a:spcPct val="20000"/>
          </a:spcBef>
          <a:spcAft>
            <a:spcPct val="0"/>
          </a:spcAft>
          <a:buClrTx/>
          <a:buSzTx/>
          <a:buFontTx/>
          <a:buNone/>
          <a:tabLst/>
          <a:defRPr kumimoji="0" lang="en-US" altLang="en-US" sz="4000" b="0" i="0" u="none" strike="noStrike" cap="none" normalizeH="0" baseline="0" smtClean="0">
            <a:ln>
              <a:noFill/>
            </a:ln>
            <a:solidFill>
              <a:srgbClr val="FFFFFF"/>
            </a:solidFill>
            <a:effectLst/>
            <a:latin typeface="Arial Narrow"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0000"/>
          </a:lnSpc>
          <a:spcBef>
            <a:spcPct val="20000"/>
          </a:spcBef>
          <a:spcAft>
            <a:spcPct val="0"/>
          </a:spcAft>
          <a:buClrTx/>
          <a:buSzTx/>
          <a:buFontTx/>
          <a:buNone/>
          <a:tabLst/>
          <a:defRPr kumimoji="0" lang="en-US" altLang="en-US" sz="4000" b="0" i="0" u="none" strike="noStrike" cap="none" normalizeH="0" baseline="0" smtClean="0">
            <a:ln>
              <a:noFill/>
            </a:ln>
            <a:solidFill>
              <a:srgbClr val="FFFFFF"/>
            </a:solidFill>
            <a:effectLst/>
            <a:latin typeface="Arial Narrow" pitchFamily="34" charset="0"/>
          </a:defRPr>
        </a:defPPr>
      </a:lstStyle>
    </a:lnDef>
  </a:objectDefaults>
  <a:extraClrSchemeLst>
    <a:extraClrScheme>
      <a:clrScheme name="UNODC_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ODC_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ODC_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ODC_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ODC_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ODC_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ODC_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TM04033917[[fn=Berlino]]</Template>
  <TotalTime>240</TotalTime>
  <Words>1342</Words>
  <Application>Microsoft Office PowerPoint</Application>
  <PresentationFormat>Widescreen</PresentationFormat>
  <Paragraphs>162</Paragraphs>
  <Slides>23</Slides>
  <Notes>3</Notes>
  <HiddenSlides>0</HiddenSlides>
  <MMClips>0</MMClips>
  <ScaleCrop>false</ScaleCrop>
  <HeadingPairs>
    <vt:vector size="8" baseType="variant">
      <vt:variant>
        <vt:lpstr>Fonts Used</vt:lpstr>
      </vt:variant>
      <vt:variant>
        <vt:i4>10</vt:i4>
      </vt:variant>
      <vt:variant>
        <vt:lpstr>Theme</vt:lpstr>
      </vt:variant>
      <vt:variant>
        <vt:i4>7</vt:i4>
      </vt:variant>
      <vt:variant>
        <vt:lpstr>Embedded OLE Servers</vt:lpstr>
      </vt:variant>
      <vt:variant>
        <vt:i4>1</vt:i4>
      </vt:variant>
      <vt:variant>
        <vt:lpstr>Slide Titles</vt:lpstr>
      </vt:variant>
      <vt:variant>
        <vt:i4>23</vt:i4>
      </vt:variant>
    </vt:vector>
  </HeadingPairs>
  <TitlesOfParts>
    <vt:vector size="41" baseType="lpstr">
      <vt:lpstr>ＭＳ Ｐゴシック</vt:lpstr>
      <vt:lpstr>ＭＳ Ｐゴシック</vt:lpstr>
      <vt:lpstr>Arial</vt:lpstr>
      <vt:lpstr>Arial Narrow</vt:lpstr>
      <vt:lpstr>Arial Unicode MS</vt:lpstr>
      <vt:lpstr>Calibri</vt:lpstr>
      <vt:lpstr>Candara</vt:lpstr>
      <vt:lpstr>Symbol</vt:lpstr>
      <vt:lpstr>Trebuchet MS</vt:lpstr>
      <vt:lpstr>Wingdings</vt:lpstr>
      <vt:lpstr>Berlino</vt:lpstr>
      <vt:lpstr>Waveform</vt:lpstr>
      <vt:lpstr>2_Default Design</vt:lpstr>
      <vt:lpstr>1_Default Design</vt:lpstr>
      <vt:lpstr>UNODC_E</vt:lpstr>
      <vt:lpstr>2_UNODC_E</vt:lpstr>
      <vt:lpstr>3_UNODC_E</vt:lpstr>
      <vt:lpstr>Presentation</vt:lpstr>
      <vt:lpstr>GLOBAL CRIME GOVERNANCE:  UNTOC  &amp; UNCAC</vt:lpstr>
      <vt:lpstr> CHANGES in ORGANIZED CRIME &amp; CORRUPTION PARADIGMS</vt:lpstr>
      <vt:lpstr>Corruption &amp; Organized Crime</vt:lpstr>
      <vt:lpstr>TRANSNATIONAL ORGANIZED CORRUPTION</vt:lpstr>
      <vt:lpstr>INTERNATIONAL NORMATIVE AND POLICY PLATFORMS: UNTOC/UNCAC and SDGs 2030</vt:lpstr>
      <vt:lpstr>INTEGRATED CRIME GOVERNANCE RESPONSE</vt:lpstr>
      <vt:lpstr>COMMON FEATURES UNTOC &amp; UNCAC</vt:lpstr>
      <vt:lpstr> UNITED NATIONS CONVENTION AGAINST TRANSNATIONAL ORGANIZED CRIME PALERMO CONVENTION </vt:lpstr>
      <vt:lpstr>UNITED NATIONS CONVENTION AGAINST CORRUPTION </vt:lpstr>
      <vt:lpstr> Offences established by UNTOC</vt:lpstr>
      <vt:lpstr>UNCAC CORRUPTION OFFENCES</vt:lpstr>
      <vt:lpstr>COMMON OFFENCES UNTOC/UNCAC</vt:lpstr>
      <vt:lpstr>UNTOC: PREVENTION (Art.31)</vt:lpstr>
      <vt:lpstr>UNCAC:PREVENTION OF CORRUPTION Chapter II</vt:lpstr>
      <vt:lpstr>International Cooperation</vt:lpstr>
      <vt:lpstr>The Recovery of Assets through International Cooperation: an Innovative Approach to be Promoted and Used  </vt:lpstr>
      <vt:lpstr>GOVERNANCE ARRANGEMENTS </vt:lpstr>
      <vt:lpstr>REVIEW MECHANISM</vt:lpstr>
      <vt:lpstr>TOWARDS MORE EFFECTIVE INTEGRATION  INTERNATIONAL COOPERATION</vt:lpstr>
      <vt:lpstr>TOWARDS EFFECTIVE INTEGRATION  COSP and REVIEW</vt:lpstr>
      <vt:lpstr>UNTOC COP 2020 – opening to new crimes</vt:lpstr>
      <vt:lpstr>INTEGRATED TRANSNATIONAL CRIME CHALLENGE INTEGRATED INTERNATIONAL CRIME GOVERNANCE RESPONSES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EFFECTIVE CORRUPTION PREVENTION: INTEGRATING UNCAC  &amp; UNTOC</dc:title>
  <dc:creator>Samsung</dc:creator>
  <cp:lastModifiedBy>User</cp:lastModifiedBy>
  <cp:revision>93</cp:revision>
  <dcterms:created xsi:type="dcterms:W3CDTF">2018-04-09T08:25:27Z</dcterms:created>
  <dcterms:modified xsi:type="dcterms:W3CDTF">2020-11-02T08:43:00Z</dcterms:modified>
</cp:coreProperties>
</file>